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sldIdLst>
    <p:sldId id="256" r:id="rId4"/>
    <p:sldId id="259" r:id="rId5"/>
    <p:sldId id="271" r:id="rId6"/>
    <p:sldId id="269" r:id="rId7"/>
    <p:sldId id="272" r:id="rId8"/>
    <p:sldId id="267" r:id="rId9"/>
    <p:sldId id="270" r:id="rId10"/>
    <p:sldId id="260" r:id="rId11"/>
    <p:sldId id="273" r:id="rId12"/>
    <p:sldId id="275" r:id="rId13"/>
    <p:sldId id="261" r:id="rId14"/>
    <p:sldId id="262" r:id="rId15"/>
    <p:sldId id="280" r:id="rId16"/>
    <p:sldId id="282" r:id="rId17"/>
    <p:sldId id="263" r:id="rId18"/>
    <p:sldId id="264" r:id="rId19"/>
    <p:sldId id="276" r:id="rId20"/>
    <p:sldId id="278" r:id="rId21"/>
    <p:sldId id="279" r:id="rId22"/>
    <p:sldId id="283"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4E66B-609B-4A54-92AA-8F4CED046D06}" v="305" dt="2026-01-06T03:42:32.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ce holmes" userId="de6e58df111d8a46" providerId="LiveId" clId="{52EBB8C4-CCD2-4AB8-A75B-3335D67C11D0}"/>
    <pc:docChg chg="undo custSel addSld modSld">
      <pc:chgData name="florence holmes" userId="de6e58df111d8a46" providerId="LiveId" clId="{52EBB8C4-CCD2-4AB8-A75B-3335D67C11D0}" dt="2026-01-06T03:42:32.317" v="627" actId="255"/>
      <pc:docMkLst>
        <pc:docMk/>
      </pc:docMkLst>
      <pc:sldChg chg="addSp delSp modSp mod">
        <pc:chgData name="florence holmes" userId="de6e58df111d8a46" providerId="LiveId" clId="{52EBB8C4-CCD2-4AB8-A75B-3335D67C11D0}" dt="2025-12-30T03:30:11.054" v="165" actId="26606"/>
        <pc:sldMkLst>
          <pc:docMk/>
          <pc:sldMk cId="4095174798" sldId="260"/>
        </pc:sldMkLst>
        <pc:spChg chg="mod">
          <ac:chgData name="florence holmes" userId="de6e58df111d8a46" providerId="LiveId" clId="{52EBB8C4-CCD2-4AB8-A75B-3335D67C11D0}" dt="2025-12-30T03:30:11.054" v="165" actId="26606"/>
          <ac:spMkLst>
            <pc:docMk/>
            <pc:sldMk cId="4095174798" sldId="260"/>
            <ac:spMk id="2" creationId="{DBD3C38A-6A76-E0C6-1314-51459773F45E}"/>
          </ac:spMkLst>
        </pc:spChg>
        <pc:spChg chg="add">
          <ac:chgData name="florence holmes" userId="de6e58df111d8a46" providerId="LiveId" clId="{52EBB8C4-CCD2-4AB8-A75B-3335D67C11D0}" dt="2025-12-30T03:30:11.054" v="165" actId="26606"/>
          <ac:spMkLst>
            <pc:docMk/>
            <pc:sldMk cId="4095174798" sldId="260"/>
            <ac:spMk id="24" creationId="{521C4EA8-6B83-4338-913D-D75D3C4F34D6}"/>
          </ac:spMkLst>
        </pc:spChg>
        <pc:spChg chg="add">
          <ac:chgData name="florence holmes" userId="de6e58df111d8a46" providerId="LiveId" clId="{52EBB8C4-CCD2-4AB8-A75B-3335D67C11D0}" dt="2025-12-30T03:30:11.054" v="165" actId="26606"/>
          <ac:spMkLst>
            <pc:docMk/>
            <pc:sldMk cId="4095174798" sldId="260"/>
            <ac:spMk id="30" creationId="{04357C93-F0CB-4A1C-8F77-4E9063789819}"/>
          </ac:spMkLst>
        </pc:spChg>
        <pc:grpChg chg="add">
          <ac:chgData name="florence holmes" userId="de6e58df111d8a46" providerId="LiveId" clId="{52EBB8C4-CCD2-4AB8-A75B-3335D67C11D0}" dt="2025-12-30T03:30:11.054" v="165" actId="26606"/>
          <ac:grpSpMkLst>
            <pc:docMk/>
            <pc:sldMk cId="4095174798" sldId="260"/>
            <ac:grpSpMk id="26" creationId="{3AF6A671-C637-4547-85F4-51B6D1881399}"/>
          </ac:grpSpMkLst>
        </pc:grpChg>
        <pc:picChg chg="mod">
          <ac:chgData name="florence holmes" userId="de6e58df111d8a46" providerId="LiveId" clId="{52EBB8C4-CCD2-4AB8-A75B-3335D67C11D0}" dt="2025-12-30T03:30:11.054" v="165" actId="26606"/>
          <ac:picMkLst>
            <pc:docMk/>
            <pc:sldMk cId="4095174798" sldId="260"/>
            <ac:picMk id="6" creationId="{CAC9D446-8B8D-A4FA-A902-A040D551AE73}"/>
          </ac:picMkLst>
        </pc:picChg>
        <pc:picChg chg="mod">
          <ac:chgData name="florence holmes" userId="de6e58df111d8a46" providerId="LiveId" clId="{52EBB8C4-CCD2-4AB8-A75B-3335D67C11D0}" dt="2025-12-30T03:30:11.054" v="165" actId="26606"/>
          <ac:picMkLst>
            <pc:docMk/>
            <pc:sldMk cId="4095174798" sldId="260"/>
            <ac:picMk id="8" creationId="{25C15A57-E9F6-7188-304E-674B8E54D2FF}"/>
          </ac:picMkLst>
        </pc:picChg>
      </pc:sldChg>
      <pc:sldChg chg="addSp delSp modSp mod">
        <pc:chgData name="florence holmes" userId="de6e58df111d8a46" providerId="LiveId" clId="{52EBB8C4-CCD2-4AB8-A75B-3335D67C11D0}" dt="2025-12-30T03:32:43.134" v="175" actId="1076"/>
        <pc:sldMkLst>
          <pc:docMk/>
          <pc:sldMk cId="2391037003" sldId="264"/>
        </pc:sldMkLst>
        <pc:spChg chg="mod">
          <ac:chgData name="florence holmes" userId="de6e58df111d8a46" providerId="LiveId" clId="{52EBB8C4-CCD2-4AB8-A75B-3335D67C11D0}" dt="2025-12-30T03:32:43.134" v="175" actId="1076"/>
          <ac:spMkLst>
            <pc:docMk/>
            <pc:sldMk cId="2391037003" sldId="264"/>
            <ac:spMk id="2" creationId="{D41F2274-E9E8-F265-10A6-D39ADD6904B5}"/>
          </ac:spMkLst>
        </pc:spChg>
        <pc:spChg chg="add">
          <ac:chgData name="florence holmes" userId="de6e58df111d8a46" providerId="LiveId" clId="{52EBB8C4-CCD2-4AB8-A75B-3335D67C11D0}" dt="2025-12-30T03:32:19.607" v="171" actId="26606"/>
          <ac:spMkLst>
            <pc:docMk/>
            <pc:sldMk cId="2391037003" sldId="264"/>
            <ac:spMk id="26" creationId="{521C4EA8-6B83-4338-913D-D75D3C4F34D6}"/>
          </ac:spMkLst>
        </pc:spChg>
        <pc:spChg chg="add">
          <ac:chgData name="florence holmes" userId="de6e58df111d8a46" providerId="LiveId" clId="{52EBB8C4-CCD2-4AB8-A75B-3335D67C11D0}" dt="2025-12-30T03:32:19.607" v="171" actId="26606"/>
          <ac:spMkLst>
            <pc:docMk/>
            <pc:sldMk cId="2391037003" sldId="264"/>
            <ac:spMk id="32" creationId="{04357C93-F0CB-4A1C-8F77-4E9063789819}"/>
          </ac:spMkLst>
        </pc:spChg>
        <pc:grpChg chg="add">
          <ac:chgData name="florence holmes" userId="de6e58df111d8a46" providerId="LiveId" clId="{52EBB8C4-CCD2-4AB8-A75B-3335D67C11D0}" dt="2025-12-30T03:32:19.607" v="171" actId="26606"/>
          <ac:grpSpMkLst>
            <pc:docMk/>
            <pc:sldMk cId="2391037003" sldId="264"/>
            <ac:grpSpMk id="31" creationId="{3AF6A671-C637-4547-85F4-51B6D1881399}"/>
          </ac:grpSpMkLst>
        </pc:grpChg>
        <pc:picChg chg="mod ord">
          <ac:chgData name="florence holmes" userId="de6e58df111d8a46" providerId="LiveId" clId="{52EBB8C4-CCD2-4AB8-A75B-3335D67C11D0}" dt="2025-12-30T03:32:19.607" v="171" actId="26606"/>
          <ac:picMkLst>
            <pc:docMk/>
            <pc:sldMk cId="2391037003" sldId="264"/>
            <ac:picMk id="5" creationId="{611395EB-B33C-599D-16D4-71FAFC0E682E}"/>
          </ac:picMkLst>
        </pc:picChg>
        <pc:picChg chg="mod">
          <ac:chgData name="florence holmes" userId="de6e58df111d8a46" providerId="LiveId" clId="{52EBB8C4-CCD2-4AB8-A75B-3335D67C11D0}" dt="2025-12-30T03:32:19.607" v="171" actId="26606"/>
          <ac:picMkLst>
            <pc:docMk/>
            <pc:sldMk cId="2391037003" sldId="264"/>
            <ac:picMk id="10" creationId="{D9CDD074-AFFF-6B41-F662-B7B91A6B4BE8}"/>
          </ac:picMkLst>
        </pc:picChg>
      </pc:sldChg>
      <pc:sldChg chg="addSp modSp mod">
        <pc:chgData name="florence holmes" userId="de6e58df111d8a46" providerId="LiveId" clId="{52EBB8C4-CCD2-4AB8-A75B-3335D67C11D0}" dt="2025-12-30T03:28:50.596" v="161" actId="1076"/>
        <pc:sldMkLst>
          <pc:docMk/>
          <pc:sldMk cId="324394529" sldId="267"/>
        </pc:sldMkLst>
        <pc:spChg chg="add mod">
          <ac:chgData name="florence holmes" userId="de6e58df111d8a46" providerId="LiveId" clId="{52EBB8C4-CCD2-4AB8-A75B-3335D67C11D0}" dt="2025-12-30T03:28:33.138" v="159" actId="1076"/>
          <ac:spMkLst>
            <pc:docMk/>
            <pc:sldMk cId="324394529" sldId="267"/>
            <ac:spMk id="2" creationId="{9849614B-921D-28F4-E3D5-E8406AC52941}"/>
          </ac:spMkLst>
        </pc:spChg>
        <pc:spChg chg="add mod">
          <ac:chgData name="florence holmes" userId="de6e58df111d8a46" providerId="LiveId" clId="{52EBB8C4-CCD2-4AB8-A75B-3335D67C11D0}" dt="2025-12-30T03:28:50.596" v="161" actId="1076"/>
          <ac:spMkLst>
            <pc:docMk/>
            <pc:sldMk cId="324394529" sldId="267"/>
            <ac:spMk id="4" creationId="{8E8746C3-8923-D0EA-19E0-79AB862BAFC2}"/>
          </ac:spMkLst>
        </pc:spChg>
        <pc:picChg chg="mod">
          <ac:chgData name="florence holmes" userId="de6e58df111d8a46" providerId="LiveId" clId="{52EBB8C4-CCD2-4AB8-A75B-3335D67C11D0}" dt="2025-12-30T03:28:15.587" v="157" actId="1076"/>
          <ac:picMkLst>
            <pc:docMk/>
            <pc:sldMk cId="324394529" sldId="267"/>
            <ac:picMk id="3" creationId="{BFEA3502-CF8E-9446-5AD6-BC3C00996D59}"/>
          </ac:picMkLst>
        </pc:picChg>
      </pc:sldChg>
      <pc:sldChg chg="modSp mod">
        <pc:chgData name="florence holmes" userId="de6e58df111d8a46" providerId="LiveId" clId="{52EBB8C4-CCD2-4AB8-A75B-3335D67C11D0}" dt="2025-12-30T03:29:14.635" v="164" actId="1076"/>
        <pc:sldMkLst>
          <pc:docMk/>
          <pc:sldMk cId="4200540569" sldId="270"/>
        </pc:sldMkLst>
        <pc:picChg chg="mod">
          <ac:chgData name="florence holmes" userId="de6e58df111d8a46" providerId="LiveId" clId="{52EBB8C4-CCD2-4AB8-A75B-3335D67C11D0}" dt="2025-12-30T03:29:10.622" v="163" actId="1076"/>
          <ac:picMkLst>
            <pc:docMk/>
            <pc:sldMk cId="4200540569" sldId="270"/>
            <ac:picMk id="6" creationId="{8A16C5B0-583E-50A9-785E-09FD01EA83A5}"/>
          </ac:picMkLst>
        </pc:picChg>
        <pc:picChg chg="mod">
          <ac:chgData name="florence holmes" userId="de6e58df111d8a46" providerId="LiveId" clId="{52EBB8C4-CCD2-4AB8-A75B-3335D67C11D0}" dt="2025-12-30T03:29:14.635" v="164" actId="1076"/>
          <ac:picMkLst>
            <pc:docMk/>
            <pc:sldMk cId="4200540569" sldId="270"/>
            <ac:picMk id="8" creationId="{4592C75D-94EE-2981-20BE-D11937038628}"/>
          </ac:picMkLst>
        </pc:picChg>
      </pc:sldChg>
      <pc:sldChg chg="addSp modSp mod">
        <pc:chgData name="florence holmes" userId="de6e58df111d8a46" providerId="LiveId" clId="{52EBB8C4-CCD2-4AB8-A75B-3335D67C11D0}" dt="2025-12-30T03:28:02.535" v="155" actId="1076"/>
        <pc:sldMkLst>
          <pc:docMk/>
          <pc:sldMk cId="1671664005" sldId="272"/>
        </pc:sldMkLst>
        <pc:spChg chg="add mod">
          <ac:chgData name="florence holmes" userId="de6e58df111d8a46" providerId="LiveId" clId="{52EBB8C4-CCD2-4AB8-A75B-3335D67C11D0}" dt="2025-12-30T03:28:02.535" v="155" actId="1076"/>
          <ac:spMkLst>
            <pc:docMk/>
            <pc:sldMk cId="1671664005" sldId="272"/>
            <ac:spMk id="2" creationId="{E1618BC0-081E-29DB-CE81-7F700CC15BAC}"/>
          </ac:spMkLst>
        </pc:spChg>
      </pc:sldChg>
      <pc:sldChg chg="addSp delSp modSp mod">
        <pc:chgData name="florence holmes" userId="de6e58df111d8a46" providerId="LiveId" clId="{52EBB8C4-CCD2-4AB8-A75B-3335D67C11D0}" dt="2025-12-30T03:33:20.432" v="179" actId="1076"/>
        <pc:sldMkLst>
          <pc:docMk/>
          <pc:sldMk cId="1651922892" sldId="276"/>
        </pc:sldMkLst>
        <pc:spChg chg="mod">
          <ac:chgData name="florence holmes" userId="de6e58df111d8a46" providerId="LiveId" clId="{52EBB8C4-CCD2-4AB8-A75B-3335D67C11D0}" dt="2025-12-30T03:33:20.432" v="179" actId="1076"/>
          <ac:spMkLst>
            <pc:docMk/>
            <pc:sldMk cId="1651922892" sldId="276"/>
            <ac:spMk id="2" creationId="{81AB1D04-B6A2-BB38-0EDE-A6DB276F0AD3}"/>
          </ac:spMkLst>
        </pc:spChg>
        <pc:spChg chg="add">
          <ac:chgData name="florence holmes" userId="de6e58df111d8a46" providerId="LiveId" clId="{52EBB8C4-CCD2-4AB8-A75B-3335D67C11D0}" dt="2025-12-30T03:32:51.562" v="176" actId="26606"/>
          <ac:spMkLst>
            <pc:docMk/>
            <pc:sldMk cId="1651922892" sldId="276"/>
            <ac:spMk id="49" creationId="{521C4EA8-6B83-4338-913D-D75D3C4F34D6}"/>
          </ac:spMkLst>
        </pc:spChg>
        <pc:spChg chg="add">
          <ac:chgData name="florence holmes" userId="de6e58df111d8a46" providerId="LiveId" clId="{52EBB8C4-CCD2-4AB8-A75B-3335D67C11D0}" dt="2025-12-30T03:32:51.562" v="176" actId="26606"/>
          <ac:spMkLst>
            <pc:docMk/>
            <pc:sldMk cId="1651922892" sldId="276"/>
            <ac:spMk id="55" creationId="{04357C93-F0CB-4A1C-8F77-4E9063789819}"/>
          </ac:spMkLst>
        </pc:spChg>
        <pc:grpChg chg="add">
          <ac:chgData name="florence holmes" userId="de6e58df111d8a46" providerId="LiveId" clId="{52EBB8C4-CCD2-4AB8-A75B-3335D67C11D0}" dt="2025-12-30T03:32:51.562" v="176" actId="26606"/>
          <ac:grpSpMkLst>
            <pc:docMk/>
            <pc:sldMk cId="1651922892" sldId="276"/>
            <ac:grpSpMk id="51" creationId="{3AF6A671-C637-4547-85F4-51B6D1881399}"/>
          </ac:grpSpMkLst>
        </pc:grpChg>
        <pc:picChg chg="mod">
          <ac:chgData name="florence holmes" userId="de6e58df111d8a46" providerId="LiveId" clId="{52EBB8C4-CCD2-4AB8-A75B-3335D67C11D0}" dt="2025-12-30T03:32:51.562" v="176" actId="26606"/>
          <ac:picMkLst>
            <pc:docMk/>
            <pc:sldMk cId="1651922892" sldId="276"/>
            <ac:picMk id="3" creationId="{F27F6BC5-D019-D031-124A-4237CF8E2D42}"/>
          </ac:picMkLst>
        </pc:picChg>
        <pc:picChg chg="mod">
          <ac:chgData name="florence holmes" userId="de6e58df111d8a46" providerId="LiveId" clId="{52EBB8C4-CCD2-4AB8-A75B-3335D67C11D0}" dt="2025-12-30T03:32:51.562" v="176" actId="26606"/>
          <ac:picMkLst>
            <pc:docMk/>
            <pc:sldMk cId="1651922892" sldId="276"/>
            <ac:picMk id="4" creationId="{631F7385-7EE8-3D8E-51B3-64FC28923CAA}"/>
          </ac:picMkLst>
        </pc:picChg>
      </pc:sldChg>
      <pc:sldChg chg="addSp delSp modSp mod">
        <pc:chgData name="florence holmes" userId="de6e58df111d8a46" providerId="LiveId" clId="{52EBB8C4-CCD2-4AB8-A75B-3335D67C11D0}" dt="2025-12-30T03:33:28.656" v="180" actId="26606"/>
        <pc:sldMkLst>
          <pc:docMk/>
          <pc:sldMk cId="2889807340" sldId="279"/>
        </pc:sldMkLst>
        <pc:spChg chg="mod">
          <ac:chgData name="florence holmes" userId="de6e58df111d8a46" providerId="LiveId" clId="{52EBB8C4-CCD2-4AB8-A75B-3335D67C11D0}" dt="2025-12-30T03:33:28.656" v="180" actId="26606"/>
          <ac:spMkLst>
            <pc:docMk/>
            <pc:sldMk cId="2889807340" sldId="279"/>
            <ac:spMk id="2" creationId="{3D9CBD20-E078-63CD-BE3A-D030E60EEA9B}"/>
          </ac:spMkLst>
        </pc:spChg>
        <pc:spChg chg="add">
          <ac:chgData name="florence holmes" userId="de6e58df111d8a46" providerId="LiveId" clId="{52EBB8C4-CCD2-4AB8-A75B-3335D67C11D0}" dt="2025-12-30T03:33:28.656" v="180" actId="26606"/>
          <ac:spMkLst>
            <pc:docMk/>
            <pc:sldMk cId="2889807340" sldId="279"/>
            <ac:spMk id="31" creationId="{521C4EA8-6B83-4338-913D-D75D3C4F34D6}"/>
          </ac:spMkLst>
        </pc:spChg>
        <pc:spChg chg="add">
          <ac:chgData name="florence holmes" userId="de6e58df111d8a46" providerId="LiveId" clId="{52EBB8C4-CCD2-4AB8-A75B-3335D67C11D0}" dt="2025-12-30T03:33:28.656" v="180" actId="26606"/>
          <ac:spMkLst>
            <pc:docMk/>
            <pc:sldMk cId="2889807340" sldId="279"/>
            <ac:spMk id="37" creationId="{04357C93-F0CB-4A1C-8F77-4E9063789819}"/>
          </ac:spMkLst>
        </pc:spChg>
        <pc:grpChg chg="add">
          <ac:chgData name="florence holmes" userId="de6e58df111d8a46" providerId="LiveId" clId="{52EBB8C4-CCD2-4AB8-A75B-3335D67C11D0}" dt="2025-12-30T03:33:28.656" v="180" actId="26606"/>
          <ac:grpSpMkLst>
            <pc:docMk/>
            <pc:sldMk cId="2889807340" sldId="279"/>
            <ac:grpSpMk id="33" creationId="{3AF6A671-C637-4547-85F4-51B6D1881399}"/>
          </ac:grpSpMkLst>
        </pc:grpChg>
        <pc:picChg chg="mod">
          <ac:chgData name="florence holmes" userId="de6e58df111d8a46" providerId="LiveId" clId="{52EBB8C4-CCD2-4AB8-A75B-3335D67C11D0}" dt="2025-12-30T03:33:28.656" v="180" actId="26606"/>
          <ac:picMkLst>
            <pc:docMk/>
            <pc:sldMk cId="2889807340" sldId="279"/>
            <ac:picMk id="5" creationId="{4300F761-D30D-4305-736D-2C10223CBF84}"/>
          </ac:picMkLst>
        </pc:picChg>
        <pc:picChg chg="mod">
          <ac:chgData name="florence holmes" userId="de6e58df111d8a46" providerId="LiveId" clId="{52EBB8C4-CCD2-4AB8-A75B-3335D67C11D0}" dt="2025-12-30T03:33:28.656" v="180" actId="26606"/>
          <ac:picMkLst>
            <pc:docMk/>
            <pc:sldMk cId="2889807340" sldId="279"/>
            <ac:picMk id="6" creationId="{8FCC4678-BAF3-C86F-E858-7E50774B0C4F}"/>
          </ac:picMkLst>
        </pc:picChg>
      </pc:sldChg>
      <pc:sldChg chg="addSp delSp mod">
        <pc:chgData name="florence holmes" userId="de6e58df111d8a46" providerId="LiveId" clId="{52EBB8C4-CCD2-4AB8-A75B-3335D67C11D0}" dt="2025-12-30T03:31:08.693" v="168" actId="26606"/>
        <pc:sldMkLst>
          <pc:docMk/>
          <pc:sldMk cId="1861314710" sldId="280"/>
        </pc:sldMkLst>
        <pc:graphicFrameChg chg="add">
          <ac:chgData name="florence holmes" userId="de6e58df111d8a46" providerId="LiveId" clId="{52EBB8C4-CCD2-4AB8-A75B-3335D67C11D0}" dt="2025-12-30T03:31:08.693" v="168" actId="26606"/>
          <ac:graphicFrameMkLst>
            <pc:docMk/>
            <pc:sldMk cId="1861314710" sldId="280"/>
            <ac:graphicFrameMk id="16" creationId="{B876F7EB-D933-DD75-FFD3-B11132DC4EBF}"/>
          </ac:graphicFrameMkLst>
        </pc:graphicFrameChg>
      </pc:sldChg>
      <pc:sldChg chg="addSp delSp modSp mod">
        <pc:chgData name="florence holmes" userId="de6e58df111d8a46" providerId="LiveId" clId="{52EBB8C4-CCD2-4AB8-A75B-3335D67C11D0}" dt="2025-12-30T03:30:34.481" v="167" actId="207"/>
        <pc:sldMkLst>
          <pc:docMk/>
          <pc:sldMk cId="2350293451" sldId="282"/>
        </pc:sldMkLst>
        <pc:spChg chg="mod">
          <ac:chgData name="florence holmes" userId="de6e58df111d8a46" providerId="LiveId" clId="{52EBB8C4-CCD2-4AB8-A75B-3335D67C11D0}" dt="2025-12-30T03:30:34.481" v="167" actId="207"/>
          <ac:spMkLst>
            <pc:docMk/>
            <pc:sldMk cId="2350293451" sldId="282"/>
            <ac:spMk id="2" creationId="{91DC1C1B-BE13-2258-E086-66D62845907F}"/>
          </ac:spMkLst>
        </pc:spChg>
        <pc:spChg chg="add">
          <ac:chgData name="florence holmes" userId="de6e58df111d8a46" providerId="LiveId" clId="{52EBB8C4-CCD2-4AB8-A75B-3335D67C11D0}" dt="2025-12-30T03:30:22.901" v="166" actId="26606"/>
          <ac:spMkLst>
            <pc:docMk/>
            <pc:sldMk cId="2350293451" sldId="282"/>
            <ac:spMk id="27" creationId="{521C4EA8-6B83-4338-913D-D75D3C4F34D6}"/>
          </ac:spMkLst>
        </pc:spChg>
        <pc:spChg chg="add">
          <ac:chgData name="florence holmes" userId="de6e58df111d8a46" providerId="LiveId" clId="{52EBB8C4-CCD2-4AB8-A75B-3335D67C11D0}" dt="2025-12-30T03:30:22.901" v="166" actId="26606"/>
          <ac:spMkLst>
            <pc:docMk/>
            <pc:sldMk cId="2350293451" sldId="282"/>
            <ac:spMk id="33" creationId="{04357C93-F0CB-4A1C-8F77-4E9063789819}"/>
          </ac:spMkLst>
        </pc:spChg>
        <pc:grpChg chg="add">
          <ac:chgData name="florence holmes" userId="de6e58df111d8a46" providerId="LiveId" clId="{52EBB8C4-CCD2-4AB8-A75B-3335D67C11D0}" dt="2025-12-30T03:30:22.901" v="166" actId="26606"/>
          <ac:grpSpMkLst>
            <pc:docMk/>
            <pc:sldMk cId="2350293451" sldId="282"/>
            <ac:grpSpMk id="29" creationId="{3AF6A671-C637-4547-85F4-51B6D1881399}"/>
          </ac:grpSpMkLst>
        </pc:grpChg>
        <pc:picChg chg="mod">
          <ac:chgData name="florence holmes" userId="de6e58df111d8a46" providerId="LiveId" clId="{52EBB8C4-CCD2-4AB8-A75B-3335D67C11D0}" dt="2025-12-30T03:30:22.901" v="166" actId="26606"/>
          <ac:picMkLst>
            <pc:docMk/>
            <pc:sldMk cId="2350293451" sldId="282"/>
            <ac:picMk id="5" creationId="{06A16E1F-4A1C-255A-F26D-75AFD449F69C}"/>
          </ac:picMkLst>
        </pc:picChg>
        <pc:picChg chg="mod">
          <ac:chgData name="florence holmes" userId="de6e58df111d8a46" providerId="LiveId" clId="{52EBB8C4-CCD2-4AB8-A75B-3335D67C11D0}" dt="2025-12-30T03:30:22.901" v="166" actId="26606"/>
          <ac:picMkLst>
            <pc:docMk/>
            <pc:sldMk cId="2350293451" sldId="282"/>
            <ac:picMk id="6" creationId="{CA2C6AB6-AACD-64CC-160C-1F678A4094A2}"/>
          </ac:picMkLst>
        </pc:picChg>
      </pc:sldChg>
      <pc:sldChg chg="addSp delSp modSp new mod setBg">
        <pc:chgData name="florence holmes" userId="de6e58df111d8a46" providerId="LiveId" clId="{52EBB8C4-CCD2-4AB8-A75B-3335D67C11D0}" dt="2026-01-06T03:42:32.317" v="627" actId="255"/>
        <pc:sldMkLst>
          <pc:docMk/>
          <pc:sldMk cId="2287677859" sldId="283"/>
        </pc:sldMkLst>
        <pc:spChg chg="mod">
          <ac:chgData name="florence holmes" userId="de6e58df111d8a46" providerId="LiveId" clId="{52EBB8C4-CCD2-4AB8-A75B-3335D67C11D0}" dt="2025-12-29T22:33:30.226" v="66" actId="26606"/>
          <ac:spMkLst>
            <pc:docMk/>
            <pc:sldMk cId="2287677859" sldId="283"/>
            <ac:spMk id="2" creationId="{7AEABA1E-D826-1EA7-DC65-00E221C39D35}"/>
          </ac:spMkLst>
        </pc:spChg>
        <pc:spChg chg="add mod">
          <ac:chgData name="florence holmes" userId="de6e58df111d8a46" providerId="LiveId" clId="{52EBB8C4-CCD2-4AB8-A75B-3335D67C11D0}" dt="2026-01-06T03:42:32.317" v="627" actId="255"/>
          <ac:spMkLst>
            <pc:docMk/>
            <pc:sldMk cId="2287677859" sldId="283"/>
            <ac:spMk id="4" creationId="{657CB2E0-A8FF-28B8-812C-E4D291EC7E06}"/>
          </ac:spMkLst>
        </pc:spChg>
        <pc:spChg chg="add">
          <ac:chgData name="florence holmes" userId="de6e58df111d8a46" providerId="LiveId" clId="{52EBB8C4-CCD2-4AB8-A75B-3335D67C11D0}" dt="2025-12-29T22:33:30.226" v="66" actId="26606"/>
          <ac:spMkLst>
            <pc:docMk/>
            <pc:sldMk cId="2287677859" sldId="283"/>
            <ac:spMk id="9" creationId="{DBF61EA3-B236-439E-9C0B-340980D56BEE}"/>
          </ac:spMkLst>
        </pc:spChg>
        <pc:spChg chg="add">
          <ac:chgData name="florence holmes" userId="de6e58df111d8a46" providerId="LiveId" clId="{52EBB8C4-CCD2-4AB8-A75B-3335D67C11D0}" dt="2025-12-29T22:33:30.226" v="66" actId="26606"/>
          <ac:spMkLst>
            <pc:docMk/>
            <pc:sldMk cId="2287677859" sldId="283"/>
            <ac:spMk id="15" creationId="{E659831F-0D9A-4C63-9EBB-8435B85A440F}"/>
          </ac:spMkLst>
        </pc:spChg>
        <pc:grpChg chg="add">
          <ac:chgData name="florence holmes" userId="de6e58df111d8a46" providerId="LiveId" clId="{52EBB8C4-CCD2-4AB8-A75B-3335D67C11D0}" dt="2025-12-29T22:33:30.226" v="66" actId="26606"/>
          <ac:grpSpMkLst>
            <pc:docMk/>
            <pc:sldMk cId="2287677859" sldId="283"/>
            <ac:grpSpMk id="11" creationId="{28FAF094-D087-493F-8DF9-A486C2D6BBAA}"/>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230C1F-F7E6-4445-8195-0DA98523176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95BA520-2BDE-407B-92A9-EFEFB303F60C}">
      <dgm:prSet/>
      <dgm:spPr/>
      <dgm:t>
        <a:bodyPr/>
        <a:lstStyle/>
        <a:p>
          <a:r>
            <a:rPr lang="en-US"/>
            <a:t>There is a difference between the physical and immunization form section. </a:t>
          </a:r>
        </a:p>
      </dgm:t>
    </dgm:pt>
    <dgm:pt modelId="{DDC24BB9-5D47-4E27-957A-33B73AC9AAF8}" type="parTrans" cxnId="{4BBA0901-62B6-4A6B-8BBE-81CDB56A9022}">
      <dgm:prSet/>
      <dgm:spPr/>
      <dgm:t>
        <a:bodyPr/>
        <a:lstStyle/>
        <a:p>
          <a:endParaRPr lang="en-US"/>
        </a:p>
      </dgm:t>
    </dgm:pt>
    <dgm:pt modelId="{78B58B87-62F3-4989-8992-10ADD2BF9380}" type="sibTrans" cxnId="{4BBA0901-62B6-4A6B-8BBE-81CDB56A9022}">
      <dgm:prSet/>
      <dgm:spPr/>
      <dgm:t>
        <a:bodyPr/>
        <a:lstStyle/>
        <a:p>
          <a:endParaRPr lang="en-US"/>
        </a:p>
      </dgm:t>
    </dgm:pt>
    <dgm:pt modelId="{6870F9DE-9081-46C4-A005-6CDDE23681B1}">
      <dgm:prSet/>
      <dgm:spPr/>
      <dgm:t>
        <a:bodyPr/>
        <a:lstStyle/>
        <a:p>
          <a:r>
            <a:rPr lang="en-US"/>
            <a:t>Do not place your annual physical in both sections. </a:t>
          </a:r>
        </a:p>
      </dgm:t>
    </dgm:pt>
    <dgm:pt modelId="{8CCF2162-2596-4A08-90BD-A811535935F8}" type="parTrans" cxnId="{B7B5ACC7-0658-4A6D-93D1-BC8F069AADE5}">
      <dgm:prSet/>
      <dgm:spPr/>
      <dgm:t>
        <a:bodyPr/>
        <a:lstStyle/>
        <a:p>
          <a:endParaRPr lang="en-US"/>
        </a:p>
      </dgm:t>
    </dgm:pt>
    <dgm:pt modelId="{26A23E6B-51CD-43B1-95F4-8929AD53BAFC}" type="sibTrans" cxnId="{B7B5ACC7-0658-4A6D-93D1-BC8F069AADE5}">
      <dgm:prSet/>
      <dgm:spPr/>
      <dgm:t>
        <a:bodyPr/>
        <a:lstStyle/>
        <a:p>
          <a:endParaRPr lang="en-US"/>
        </a:p>
      </dgm:t>
    </dgm:pt>
    <dgm:pt modelId="{1C207F55-692E-4718-806A-48C20081766E}">
      <dgm:prSet/>
      <dgm:spPr/>
      <dgm:t>
        <a:bodyPr/>
        <a:lstStyle/>
        <a:p>
          <a:r>
            <a:rPr lang="en-US"/>
            <a:t>5/6 is the Physical form</a:t>
          </a:r>
        </a:p>
      </dgm:t>
    </dgm:pt>
    <dgm:pt modelId="{59FD8AEA-0083-41B5-AD27-32D596BF725C}" type="parTrans" cxnId="{7237E583-EA55-4235-BD0F-D559C313184F}">
      <dgm:prSet/>
      <dgm:spPr/>
      <dgm:t>
        <a:bodyPr/>
        <a:lstStyle/>
        <a:p>
          <a:endParaRPr lang="en-US"/>
        </a:p>
      </dgm:t>
    </dgm:pt>
    <dgm:pt modelId="{F1127C98-7852-4B46-A375-5ABF35A489CF}" type="sibTrans" cxnId="{7237E583-EA55-4235-BD0F-D559C313184F}">
      <dgm:prSet/>
      <dgm:spPr/>
      <dgm:t>
        <a:bodyPr/>
        <a:lstStyle/>
        <a:p>
          <a:endParaRPr lang="en-US"/>
        </a:p>
      </dgm:t>
    </dgm:pt>
    <dgm:pt modelId="{E93583D5-2E35-440F-9865-9F3CF2391521}">
      <dgm:prSet/>
      <dgm:spPr/>
      <dgm:t>
        <a:bodyPr/>
        <a:lstStyle/>
        <a:p>
          <a:r>
            <a:rPr lang="en-US"/>
            <a:t>Your pediatricians dorm is the immunization form</a:t>
          </a:r>
        </a:p>
      </dgm:t>
    </dgm:pt>
    <dgm:pt modelId="{D5608ACA-B9E2-44FC-BEC6-7C7186978D9D}" type="parTrans" cxnId="{6D595F9E-E259-41F0-8EFC-CD1C18FB945F}">
      <dgm:prSet/>
      <dgm:spPr/>
      <dgm:t>
        <a:bodyPr/>
        <a:lstStyle/>
        <a:p>
          <a:endParaRPr lang="en-US"/>
        </a:p>
      </dgm:t>
    </dgm:pt>
    <dgm:pt modelId="{A5E5152F-D775-404C-9623-3348C5630D79}" type="sibTrans" cxnId="{6D595F9E-E259-41F0-8EFC-CD1C18FB945F}">
      <dgm:prSet/>
      <dgm:spPr/>
      <dgm:t>
        <a:bodyPr/>
        <a:lstStyle/>
        <a:p>
          <a:endParaRPr lang="en-US"/>
        </a:p>
      </dgm:t>
    </dgm:pt>
    <dgm:pt modelId="{A881D386-93E3-4432-9117-182958E84B4D}" type="pres">
      <dgm:prSet presAssocID="{6B230C1F-F7E6-4445-8195-0DA98523176D}" presName="linear" presStyleCnt="0">
        <dgm:presLayoutVars>
          <dgm:animLvl val="lvl"/>
          <dgm:resizeHandles val="exact"/>
        </dgm:presLayoutVars>
      </dgm:prSet>
      <dgm:spPr/>
    </dgm:pt>
    <dgm:pt modelId="{95EA4F30-087B-4BA0-8F7E-EF39EA08AC8D}" type="pres">
      <dgm:prSet presAssocID="{B95BA520-2BDE-407B-92A9-EFEFB303F60C}" presName="parentText" presStyleLbl="node1" presStyleIdx="0" presStyleCnt="4">
        <dgm:presLayoutVars>
          <dgm:chMax val="0"/>
          <dgm:bulletEnabled val="1"/>
        </dgm:presLayoutVars>
      </dgm:prSet>
      <dgm:spPr/>
    </dgm:pt>
    <dgm:pt modelId="{3A029DCE-0146-4B4D-8D4C-16F7CE0036AA}" type="pres">
      <dgm:prSet presAssocID="{78B58B87-62F3-4989-8992-10ADD2BF9380}" presName="spacer" presStyleCnt="0"/>
      <dgm:spPr/>
    </dgm:pt>
    <dgm:pt modelId="{BDF659BB-AB1A-47B5-8B1D-3BD18CCE34D2}" type="pres">
      <dgm:prSet presAssocID="{6870F9DE-9081-46C4-A005-6CDDE23681B1}" presName="parentText" presStyleLbl="node1" presStyleIdx="1" presStyleCnt="4">
        <dgm:presLayoutVars>
          <dgm:chMax val="0"/>
          <dgm:bulletEnabled val="1"/>
        </dgm:presLayoutVars>
      </dgm:prSet>
      <dgm:spPr/>
    </dgm:pt>
    <dgm:pt modelId="{4ED8C137-DABB-4C15-A859-70B82DBD08FC}" type="pres">
      <dgm:prSet presAssocID="{26A23E6B-51CD-43B1-95F4-8929AD53BAFC}" presName="spacer" presStyleCnt="0"/>
      <dgm:spPr/>
    </dgm:pt>
    <dgm:pt modelId="{3D10F562-B36B-478A-A311-D3A191A10BBA}" type="pres">
      <dgm:prSet presAssocID="{1C207F55-692E-4718-806A-48C20081766E}" presName="parentText" presStyleLbl="node1" presStyleIdx="2" presStyleCnt="4">
        <dgm:presLayoutVars>
          <dgm:chMax val="0"/>
          <dgm:bulletEnabled val="1"/>
        </dgm:presLayoutVars>
      </dgm:prSet>
      <dgm:spPr/>
    </dgm:pt>
    <dgm:pt modelId="{04DE2723-B5A9-4B26-A65B-8D161AD8A504}" type="pres">
      <dgm:prSet presAssocID="{F1127C98-7852-4B46-A375-5ABF35A489CF}" presName="spacer" presStyleCnt="0"/>
      <dgm:spPr/>
    </dgm:pt>
    <dgm:pt modelId="{62DFAAF5-5768-4443-8AAA-713E9868F12B}" type="pres">
      <dgm:prSet presAssocID="{E93583D5-2E35-440F-9865-9F3CF2391521}" presName="parentText" presStyleLbl="node1" presStyleIdx="3" presStyleCnt="4">
        <dgm:presLayoutVars>
          <dgm:chMax val="0"/>
          <dgm:bulletEnabled val="1"/>
        </dgm:presLayoutVars>
      </dgm:prSet>
      <dgm:spPr/>
    </dgm:pt>
  </dgm:ptLst>
  <dgm:cxnLst>
    <dgm:cxn modelId="{4BBA0901-62B6-4A6B-8BBE-81CDB56A9022}" srcId="{6B230C1F-F7E6-4445-8195-0DA98523176D}" destId="{B95BA520-2BDE-407B-92A9-EFEFB303F60C}" srcOrd="0" destOrd="0" parTransId="{DDC24BB9-5D47-4E27-957A-33B73AC9AAF8}" sibTransId="{78B58B87-62F3-4989-8992-10ADD2BF9380}"/>
    <dgm:cxn modelId="{5DA5890B-0636-4065-844C-F8F9F8F66621}" type="presOf" srcId="{B95BA520-2BDE-407B-92A9-EFEFB303F60C}" destId="{95EA4F30-087B-4BA0-8F7E-EF39EA08AC8D}" srcOrd="0" destOrd="0" presId="urn:microsoft.com/office/officeart/2005/8/layout/vList2"/>
    <dgm:cxn modelId="{81455022-14EC-4D10-8DE1-C6914A4CB76B}" type="presOf" srcId="{6870F9DE-9081-46C4-A005-6CDDE23681B1}" destId="{BDF659BB-AB1A-47B5-8B1D-3BD18CCE34D2}" srcOrd="0" destOrd="0" presId="urn:microsoft.com/office/officeart/2005/8/layout/vList2"/>
    <dgm:cxn modelId="{11697D7D-B122-4256-A7C4-C032EC1DA124}" type="presOf" srcId="{1C207F55-692E-4718-806A-48C20081766E}" destId="{3D10F562-B36B-478A-A311-D3A191A10BBA}" srcOrd="0" destOrd="0" presId="urn:microsoft.com/office/officeart/2005/8/layout/vList2"/>
    <dgm:cxn modelId="{7237E583-EA55-4235-BD0F-D559C313184F}" srcId="{6B230C1F-F7E6-4445-8195-0DA98523176D}" destId="{1C207F55-692E-4718-806A-48C20081766E}" srcOrd="2" destOrd="0" parTransId="{59FD8AEA-0083-41B5-AD27-32D596BF725C}" sibTransId="{F1127C98-7852-4B46-A375-5ABF35A489CF}"/>
    <dgm:cxn modelId="{6D595F9E-E259-41F0-8EFC-CD1C18FB945F}" srcId="{6B230C1F-F7E6-4445-8195-0DA98523176D}" destId="{E93583D5-2E35-440F-9865-9F3CF2391521}" srcOrd="3" destOrd="0" parTransId="{D5608ACA-B9E2-44FC-BEC6-7C7186978D9D}" sibTransId="{A5E5152F-D775-404C-9623-3348C5630D79}"/>
    <dgm:cxn modelId="{10B173C5-13FE-4785-A964-F337FCC43370}" type="presOf" srcId="{6B230C1F-F7E6-4445-8195-0DA98523176D}" destId="{A881D386-93E3-4432-9117-182958E84B4D}" srcOrd="0" destOrd="0" presId="urn:microsoft.com/office/officeart/2005/8/layout/vList2"/>
    <dgm:cxn modelId="{B7B5ACC7-0658-4A6D-93D1-BC8F069AADE5}" srcId="{6B230C1F-F7E6-4445-8195-0DA98523176D}" destId="{6870F9DE-9081-46C4-A005-6CDDE23681B1}" srcOrd="1" destOrd="0" parTransId="{8CCF2162-2596-4A08-90BD-A811535935F8}" sibTransId="{26A23E6B-51CD-43B1-95F4-8929AD53BAFC}"/>
    <dgm:cxn modelId="{EDAF2AE2-41B3-4B8D-BFBC-D55886BAE95E}" type="presOf" srcId="{E93583D5-2E35-440F-9865-9F3CF2391521}" destId="{62DFAAF5-5768-4443-8AAA-713E9868F12B}" srcOrd="0" destOrd="0" presId="urn:microsoft.com/office/officeart/2005/8/layout/vList2"/>
    <dgm:cxn modelId="{0EA13821-C252-4F3D-866F-79CFBA4AF0B8}" type="presParOf" srcId="{A881D386-93E3-4432-9117-182958E84B4D}" destId="{95EA4F30-087B-4BA0-8F7E-EF39EA08AC8D}" srcOrd="0" destOrd="0" presId="urn:microsoft.com/office/officeart/2005/8/layout/vList2"/>
    <dgm:cxn modelId="{D42609B4-DDC4-4D91-B139-B290890D0DEB}" type="presParOf" srcId="{A881D386-93E3-4432-9117-182958E84B4D}" destId="{3A029DCE-0146-4B4D-8D4C-16F7CE0036AA}" srcOrd="1" destOrd="0" presId="urn:microsoft.com/office/officeart/2005/8/layout/vList2"/>
    <dgm:cxn modelId="{BA4B8EF7-72A9-4697-A170-2BB86CDF718E}" type="presParOf" srcId="{A881D386-93E3-4432-9117-182958E84B4D}" destId="{BDF659BB-AB1A-47B5-8B1D-3BD18CCE34D2}" srcOrd="2" destOrd="0" presId="urn:microsoft.com/office/officeart/2005/8/layout/vList2"/>
    <dgm:cxn modelId="{911B0583-6802-46CB-9567-B90EAE5EAA45}" type="presParOf" srcId="{A881D386-93E3-4432-9117-182958E84B4D}" destId="{4ED8C137-DABB-4C15-A859-70B82DBD08FC}" srcOrd="3" destOrd="0" presId="urn:microsoft.com/office/officeart/2005/8/layout/vList2"/>
    <dgm:cxn modelId="{F8DA6761-73AF-4E94-AAEF-087B73A9E213}" type="presParOf" srcId="{A881D386-93E3-4432-9117-182958E84B4D}" destId="{3D10F562-B36B-478A-A311-D3A191A10BBA}" srcOrd="4" destOrd="0" presId="urn:microsoft.com/office/officeart/2005/8/layout/vList2"/>
    <dgm:cxn modelId="{34BDC3EF-8901-40E1-8B94-BD8407CE6D6C}" type="presParOf" srcId="{A881D386-93E3-4432-9117-182958E84B4D}" destId="{04DE2723-B5A9-4B26-A65B-8D161AD8A504}" srcOrd="5" destOrd="0" presId="urn:microsoft.com/office/officeart/2005/8/layout/vList2"/>
    <dgm:cxn modelId="{0D79EF79-DF63-41CE-BBE2-9CD004C6750A}" type="presParOf" srcId="{A881D386-93E3-4432-9117-182958E84B4D}" destId="{62DFAAF5-5768-4443-8AAA-713E9868F12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77488C-C6C0-453E-8F0E-724D078046F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B8EBD3-69F9-4CFD-B0F2-FD4391E3773D}">
      <dgm:prSet/>
      <dgm:spPr>
        <a:solidFill>
          <a:schemeClr val="tx2">
            <a:lumMod val="50000"/>
            <a:lumOff val="50000"/>
          </a:schemeClr>
        </a:solidFill>
      </dgm:spPr>
      <dgm:t>
        <a:bodyPr/>
        <a:lstStyle/>
        <a:p>
          <a:r>
            <a:rPr lang="en-US"/>
            <a:t>Complete and save the allergy section. If your cadet requires an Epi-Pen or any other medication, a 7/8 needs to be completed and uploaded under the medication section . Your child needs to bring their Epi-Pen with them to each drill. Notify the administration team if your child has allergies. 911 WILL be called in the event of an emergency or if Epinepheline is needed then the parent will be called. </a:t>
          </a:r>
        </a:p>
      </dgm:t>
    </dgm:pt>
    <dgm:pt modelId="{BFB44FB3-6B1D-4731-A923-89194FA75244}" type="parTrans" cxnId="{FE6E6709-6B4E-4A34-BFC8-F90EAD9D6587}">
      <dgm:prSet/>
      <dgm:spPr/>
      <dgm:t>
        <a:bodyPr/>
        <a:lstStyle/>
        <a:p>
          <a:endParaRPr lang="en-US"/>
        </a:p>
      </dgm:t>
    </dgm:pt>
    <dgm:pt modelId="{6F3ED208-76A0-4CC2-A476-F807184B2FB8}" type="sibTrans" cxnId="{FE6E6709-6B4E-4A34-BFC8-F90EAD9D6587}">
      <dgm:prSet/>
      <dgm:spPr/>
      <dgm:t>
        <a:bodyPr/>
        <a:lstStyle/>
        <a:p>
          <a:endParaRPr lang="en-US"/>
        </a:p>
      </dgm:t>
    </dgm:pt>
    <dgm:pt modelId="{891EBC48-E419-487F-B6F3-750AD4309045}" type="pres">
      <dgm:prSet presAssocID="{B977488C-C6C0-453E-8F0E-724D078046FC}" presName="linear" presStyleCnt="0">
        <dgm:presLayoutVars>
          <dgm:animLvl val="lvl"/>
          <dgm:resizeHandles val="exact"/>
        </dgm:presLayoutVars>
      </dgm:prSet>
      <dgm:spPr/>
    </dgm:pt>
    <dgm:pt modelId="{DCA7A37C-9C75-4778-98E5-0B59BB7EBDEB}" type="pres">
      <dgm:prSet presAssocID="{1FB8EBD3-69F9-4CFD-B0F2-FD4391E3773D}" presName="parentText" presStyleLbl="node1" presStyleIdx="0" presStyleCnt="1">
        <dgm:presLayoutVars>
          <dgm:chMax val="0"/>
          <dgm:bulletEnabled val="1"/>
        </dgm:presLayoutVars>
      </dgm:prSet>
      <dgm:spPr/>
    </dgm:pt>
  </dgm:ptLst>
  <dgm:cxnLst>
    <dgm:cxn modelId="{FE6E6709-6B4E-4A34-BFC8-F90EAD9D6587}" srcId="{B977488C-C6C0-453E-8F0E-724D078046FC}" destId="{1FB8EBD3-69F9-4CFD-B0F2-FD4391E3773D}" srcOrd="0" destOrd="0" parTransId="{BFB44FB3-6B1D-4731-A923-89194FA75244}" sibTransId="{6F3ED208-76A0-4CC2-A476-F807184B2FB8}"/>
    <dgm:cxn modelId="{A8E8CD6B-6C93-4EDF-8911-D3383CCAD52E}" type="presOf" srcId="{1FB8EBD3-69F9-4CFD-B0F2-FD4391E3773D}" destId="{DCA7A37C-9C75-4778-98E5-0B59BB7EBDEB}" srcOrd="0" destOrd="0" presId="urn:microsoft.com/office/officeart/2005/8/layout/vList2"/>
    <dgm:cxn modelId="{21F5FB91-58F5-48EC-8604-F57F150FE511}" type="presOf" srcId="{B977488C-C6C0-453E-8F0E-724D078046FC}" destId="{891EBC48-E419-487F-B6F3-750AD4309045}" srcOrd="0" destOrd="0" presId="urn:microsoft.com/office/officeart/2005/8/layout/vList2"/>
    <dgm:cxn modelId="{01B209B2-E11D-4C41-AFDE-DD75129B78D6}" type="presParOf" srcId="{891EBC48-E419-487F-B6F3-750AD4309045}" destId="{DCA7A37C-9C75-4778-98E5-0B59BB7EBDE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026B74-77D9-4F2D-ABC6-BB291BE2C08F}"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832B50F9-D8C3-4B73-BF30-882A8607F7D3}">
      <dgm:prSet/>
      <dgm:spPr>
        <a:solidFill>
          <a:schemeClr val="tx2">
            <a:lumMod val="50000"/>
            <a:lumOff val="50000"/>
          </a:schemeClr>
        </a:solidFill>
      </dgm:spPr>
      <dgm:t>
        <a:bodyPr/>
        <a:lstStyle/>
        <a:p>
          <a:r>
            <a:rPr lang="en-US"/>
            <a:t>Contact</a:t>
          </a:r>
        </a:p>
      </dgm:t>
    </dgm:pt>
    <dgm:pt modelId="{B50FBDAA-6C17-4984-9B5F-3A2A0538C428}" type="parTrans" cxnId="{D978987B-2815-4E92-83BB-41930171290E}">
      <dgm:prSet/>
      <dgm:spPr/>
      <dgm:t>
        <a:bodyPr/>
        <a:lstStyle/>
        <a:p>
          <a:endParaRPr lang="en-US"/>
        </a:p>
      </dgm:t>
    </dgm:pt>
    <dgm:pt modelId="{7E4D04CE-6310-4CB7-AE5B-2A6B6F67CAF1}" type="sibTrans" cxnId="{D978987B-2815-4E92-83BB-41930171290E}">
      <dgm:prSet/>
      <dgm:spPr/>
      <dgm:t>
        <a:bodyPr/>
        <a:lstStyle/>
        <a:p>
          <a:endParaRPr lang="en-US"/>
        </a:p>
      </dgm:t>
    </dgm:pt>
    <dgm:pt modelId="{8A3C39D3-7058-41A0-9D0F-12DE18B682F6}">
      <dgm:prSet/>
      <dgm:spPr/>
      <dgm:t>
        <a:bodyPr/>
        <a:lstStyle/>
        <a:p>
          <a:r>
            <a:rPr lang="en-US"/>
            <a:t>If you have questions regarding uploading information, please contact me at 617-460-7777 or fholmes@bostonseacadets.org</a:t>
          </a:r>
        </a:p>
      </dgm:t>
    </dgm:pt>
    <dgm:pt modelId="{9D532AC0-A575-4E55-9A56-4763561198D1}" type="parTrans" cxnId="{56944AA7-C815-45BA-9E22-861FB9AA5AE2}">
      <dgm:prSet/>
      <dgm:spPr/>
      <dgm:t>
        <a:bodyPr/>
        <a:lstStyle/>
        <a:p>
          <a:endParaRPr lang="en-US"/>
        </a:p>
      </dgm:t>
    </dgm:pt>
    <dgm:pt modelId="{E380A45A-1046-4DFE-9649-DA9D229F0CAD}" type="sibTrans" cxnId="{56944AA7-C815-45BA-9E22-861FB9AA5AE2}">
      <dgm:prSet/>
      <dgm:spPr/>
      <dgm:t>
        <a:bodyPr/>
        <a:lstStyle/>
        <a:p>
          <a:endParaRPr lang="en-US"/>
        </a:p>
      </dgm:t>
    </dgm:pt>
    <dgm:pt modelId="{BBBF2DC2-BF26-45E7-B7E5-D08307900D9D}">
      <dgm:prSet/>
      <dgm:spPr>
        <a:solidFill>
          <a:schemeClr val="tx2">
            <a:lumMod val="50000"/>
            <a:lumOff val="50000"/>
          </a:schemeClr>
        </a:solidFill>
      </dgm:spPr>
      <dgm:t>
        <a:bodyPr/>
        <a:lstStyle/>
        <a:p>
          <a:r>
            <a:rPr lang="en-US"/>
            <a:t>Complete</a:t>
          </a:r>
        </a:p>
      </dgm:t>
    </dgm:pt>
    <dgm:pt modelId="{EFD8C100-2638-49FD-A76A-BBF1D2C8547B}" type="parTrans" cxnId="{8B527DC4-ECDB-4ED1-B51E-824D222C9EFF}">
      <dgm:prSet/>
      <dgm:spPr/>
      <dgm:t>
        <a:bodyPr/>
        <a:lstStyle/>
        <a:p>
          <a:endParaRPr lang="en-US"/>
        </a:p>
      </dgm:t>
    </dgm:pt>
    <dgm:pt modelId="{2D55EA91-79AA-46BD-A385-7524AAEBCF06}" type="sibTrans" cxnId="{8B527DC4-ECDB-4ED1-B51E-824D222C9EFF}">
      <dgm:prSet/>
      <dgm:spPr/>
      <dgm:t>
        <a:bodyPr/>
        <a:lstStyle/>
        <a:p>
          <a:endParaRPr lang="en-US"/>
        </a:p>
      </dgm:t>
    </dgm:pt>
    <dgm:pt modelId="{E443A9BB-C3E3-4945-89D0-EBF73AC4AC51}">
      <dgm:prSet/>
      <dgm:spPr/>
      <dgm:t>
        <a:bodyPr/>
        <a:lstStyle/>
        <a:p>
          <a:r>
            <a:rPr lang="en-US"/>
            <a:t>Please complete each section</a:t>
          </a:r>
        </a:p>
      </dgm:t>
    </dgm:pt>
    <dgm:pt modelId="{DB0E5E73-6EBD-441E-9955-189803C6ACE2}" type="parTrans" cxnId="{2D9F0BB6-8927-4685-95E4-496AB797493B}">
      <dgm:prSet/>
      <dgm:spPr/>
      <dgm:t>
        <a:bodyPr/>
        <a:lstStyle/>
        <a:p>
          <a:endParaRPr lang="en-US"/>
        </a:p>
      </dgm:t>
    </dgm:pt>
    <dgm:pt modelId="{F6BEA825-8DF8-4167-8331-8BC50ACC11E6}" type="sibTrans" cxnId="{2D9F0BB6-8927-4685-95E4-496AB797493B}">
      <dgm:prSet/>
      <dgm:spPr/>
      <dgm:t>
        <a:bodyPr/>
        <a:lstStyle/>
        <a:p>
          <a:endParaRPr lang="en-US"/>
        </a:p>
      </dgm:t>
    </dgm:pt>
    <dgm:pt modelId="{20BC0C98-8897-4396-BFD9-7EF26A22E89D}">
      <dgm:prSet/>
      <dgm:spPr>
        <a:solidFill>
          <a:schemeClr val="tx2">
            <a:lumMod val="50000"/>
            <a:lumOff val="50000"/>
          </a:schemeClr>
        </a:solidFill>
      </dgm:spPr>
      <dgm:t>
        <a:bodyPr/>
        <a:lstStyle/>
        <a:p>
          <a:r>
            <a:rPr lang="en-US"/>
            <a:t>Save</a:t>
          </a:r>
        </a:p>
      </dgm:t>
    </dgm:pt>
    <dgm:pt modelId="{3F12F63A-7E3D-4A59-A979-3C8ED16399EE}" type="parTrans" cxnId="{3040108E-C98B-468F-8F3E-3B39EBFDFFC7}">
      <dgm:prSet/>
      <dgm:spPr/>
      <dgm:t>
        <a:bodyPr/>
        <a:lstStyle/>
        <a:p>
          <a:endParaRPr lang="en-US"/>
        </a:p>
      </dgm:t>
    </dgm:pt>
    <dgm:pt modelId="{5186F8A5-A98F-445D-8AE7-E9EDF5BD777C}" type="sibTrans" cxnId="{3040108E-C98B-468F-8F3E-3B39EBFDFFC7}">
      <dgm:prSet/>
      <dgm:spPr/>
      <dgm:t>
        <a:bodyPr/>
        <a:lstStyle/>
        <a:p>
          <a:endParaRPr lang="en-US"/>
        </a:p>
      </dgm:t>
    </dgm:pt>
    <dgm:pt modelId="{7A6EDB6E-188D-4510-8ADE-726D597660D8}">
      <dgm:prSet/>
      <dgm:spPr/>
      <dgm:t>
        <a:bodyPr/>
        <a:lstStyle/>
        <a:p>
          <a:r>
            <a:rPr lang="en-US"/>
            <a:t>Save each section</a:t>
          </a:r>
        </a:p>
      </dgm:t>
    </dgm:pt>
    <dgm:pt modelId="{3522DED3-2DDD-47F9-A284-476BBC16D12B}" type="parTrans" cxnId="{C05AFB81-8226-4311-A2E2-65A7AE356E9F}">
      <dgm:prSet/>
      <dgm:spPr/>
      <dgm:t>
        <a:bodyPr/>
        <a:lstStyle/>
        <a:p>
          <a:endParaRPr lang="en-US"/>
        </a:p>
      </dgm:t>
    </dgm:pt>
    <dgm:pt modelId="{714430C3-2C3D-4625-9EF3-AF2A010BC5CF}" type="sibTrans" cxnId="{C05AFB81-8226-4311-A2E2-65A7AE356E9F}">
      <dgm:prSet/>
      <dgm:spPr/>
      <dgm:t>
        <a:bodyPr/>
        <a:lstStyle/>
        <a:p>
          <a:endParaRPr lang="en-US"/>
        </a:p>
      </dgm:t>
    </dgm:pt>
    <dgm:pt modelId="{03C4607A-DE46-4EB8-92DE-23C4F8944D16}" type="pres">
      <dgm:prSet presAssocID="{B8026B74-77D9-4F2D-ABC6-BB291BE2C08F}" presName="Name0" presStyleCnt="0">
        <dgm:presLayoutVars>
          <dgm:dir/>
          <dgm:animLvl val="lvl"/>
          <dgm:resizeHandles val="exact"/>
        </dgm:presLayoutVars>
      </dgm:prSet>
      <dgm:spPr/>
    </dgm:pt>
    <dgm:pt modelId="{D31E1EA4-1C1D-4B01-A093-1CE2F4D2A4F6}" type="pres">
      <dgm:prSet presAssocID="{832B50F9-D8C3-4B73-BF30-882A8607F7D3}" presName="composite" presStyleCnt="0"/>
      <dgm:spPr/>
    </dgm:pt>
    <dgm:pt modelId="{5A6491EB-9C10-4616-A469-094FF239E94A}" type="pres">
      <dgm:prSet presAssocID="{832B50F9-D8C3-4B73-BF30-882A8607F7D3}" presName="parTx" presStyleLbl="alignNode1" presStyleIdx="0" presStyleCnt="3">
        <dgm:presLayoutVars>
          <dgm:chMax val="0"/>
          <dgm:chPref val="0"/>
        </dgm:presLayoutVars>
      </dgm:prSet>
      <dgm:spPr/>
    </dgm:pt>
    <dgm:pt modelId="{764B3E7F-ADFF-41A5-AC21-49B73B8003F9}" type="pres">
      <dgm:prSet presAssocID="{832B50F9-D8C3-4B73-BF30-882A8607F7D3}" presName="desTx" presStyleLbl="alignAccFollowNode1" presStyleIdx="0" presStyleCnt="3">
        <dgm:presLayoutVars/>
      </dgm:prSet>
      <dgm:spPr/>
    </dgm:pt>
    <dgm:pt modelId="{842D7F31-BD77-4A43-A150-17EB55F680EE}" type="pres">
      <dgm:prSet presAssocID="{7E4D04CE-6310-4CB7-AE5B-2A6B6F67CAF1}" presName="space" presStyleCnt="0"/>
      <dgm:spPr/>
    </dgm:pt>
    <dgm:pt modelId="{CB50F0D7-276B-4C0B-A4C4-A4CC5D8E5A49}" type="pres">
      <dgm:prSet presAssocID="{BBBF2DC2-BF26-45E7-B7E5-D08307900D9D}" presName="composite" presStyleCnt="0"/>
      <dgm:spPr/>
    </dgm:pt>
    <dgm:pt modelId="{F6CB7D65-336D-41D3-AA6A-BC1999156CD0}" type="pres">
      <dgm:prSet presAssocID="{BBBF2DC2-BF26-45E7-B7E5-D08307900D9D}" presName="parTx" presStyleLbl="alignNode1" presStyleIdx="1" presStyleCnt="3">
        <dgm:presLayoutVars>
          <dgm:chMax val="0"/>
          <dgm:chPref val="0"/>
        </dgm:presLayoutVars>
      </dgm:prSet>
      <dgm:spPr/>
    </dgm:pt>
    <dgm:pt modelId="{F1860E84-063B-4E31-8559-B99A9B9BEDA9}" type="pres">
      <dgm:prSet presAssocID="{BBBF2DC2-BF26-45E7-B7E5-D08307900D9D}" presName="desTx" presStyleLbl="alignAccFollowNode1" presStyleIdx="1" presStyleCnt="3">
        <dgm:presLayoutVars/>
      </dgm:prSet>
      <dgm:spPr/>
    </dgm:pt>
    <dgm:pt modelId="{42800D6D-C30E-4AB3-98DE-F089FED2FADE}" type="pres">
      <dgm:prSet presAssocID="{2D55EA91-79AA-46BD-A385-7524AAEBCF06}" presName="space" presStyleCnt="0"/>
      <dgm:spPr/>
    </dgm:pt>
    <dgm:pt modelId="{D0B58DC9-A0AF-4DE7-A210-344920C3D317}" type="pres">
      <dgm:prSet presAssocID="{20BC0C98-8897-4396-BFD9-7EF26A22E89D}" presName="composite" presStyleCnt="0"/>
      <dgm:spPr/>
    </dgm:pt>
    <dgm:pt modelId="{F89F0FE7-64DE-4E32-90ED-79C28DA13BB4}" type="pres">
      <dgm:prSet presAssocID="{20BC0C98-8897-4396-BFD9-7EF26A22E89D}" presName="parTx" presStyleLbl="alignNode1" presStyleIdx="2" presStyleCnt="3">
        <dgm:presLayoutVars>
          <dgm:chMax val="0"/>
          <dgm:chPref val="0"/>
        </dgm:presLayoutVars>
      </dgm:prSet>
      <dgm:spPr/>
    </dgm:pt>
    <dgm:pt modelId="{B47F74A3-C2A0-4842-9886-71C5084D2346}" type="pres">
      <dgm:prSet presAssocID="{20BC0C98-8897-4396-BFD9-7EF26A22E89D}" presName="desTx" presStyleLbl="alignAccFollowNode1" presStyleIdx="2" presStyleCnt="3">
        <dgm:presLayoutVars/>
      </dgm:prSet>
      <dgm:spPr/>
    </dgm:pt>
  </dgm:ptLst>
  <dgm:cxnLst>
    <dgm:cxn modelId="{35E7F505-CEE7-4DC3-BC07-FE86E797710A}" type="presOf" srcId="{7A6EDB6E-188D-4510-8ADE-726D597660D8}" destId="{B47F74A3-C2A0-4842-9886-71C5084D2346}" srcOrd="0" destOrd="0" presId="urn:microsoft.com/office/officeart/2016/7/layout/HorizontalActionList"/>
    <dgm:cxn modelId="{F8B7970F-03C2-44C4-8B82-2A264CB97EFC}" type="presOf" srcId="{832B50F9-D8C3-4B73-BF30-882A8607F7D3}" destId="{5A6491EB-9C10-4616-A469-094FF239E94A}" srcOrd="0" destOrd="0" presId="urn:microsoft.com/office/officeart/2016/7/layout/HorizontalActionList"/>
    <dgm:cxn modelId="{D351235E-EBD6-4455-A217-402A7C4FB0B2}" type="presOf" srcId="{BBBF2DC2-BF26-45E7-B7E5-D08307900D9D}" destId="{F6CB7D65-336D-41D3-AA6A-BC1999156CD0}" srcOrd="0" destOrd="0" presId="urn:microsoft.com/office/officeart/2016/7/layout/HorizontalActionList"/>
    <dgm:cxn modelId="{D978987B-2815-4E92-83BB-41930171290E}" srcId="{B8026B74-77D9-4F2D-ABC6-BB291BE2C08F}" destId="{832B50F9-D8C3-4B73-BF30-882A8607F7D3}" srcOrd="0" destOrd="0" parTransId="{B50FBDAA-6C17-4984-9B5F-3A2A0538C428}" sibTransId="{7E4D04CE-6310-4CB7-AE5B-2A6B6F67CAF1}"/>
    <dgm:cxn modelId="{C05AFB81-8226-4311-A2E2-65A7AE356E9F}" srcId="{20BC0C98-8897-4396-BFD9-7EF26A22E89D}" destId="{7A6EDB6E-188D-4510-8ADE-726D597660D8}" srcOrd="0" destOrd="0" parTransId="{3522DED3-2DDD-47F9-A284-476BBC16D12B}" sibTransId="{714430C3-2C3D-4625-9EF3-AF2A010BC5CF}"/>
    <dgm:cxn modelId="{3040108E-C98B-468F-8F3E-3B39EBFDFFC7}" srcId="{B8026B74-77D9-4F2D-ABC6-BB291BE2C08F}" destId="{20BC0C98-8897-4396-BFD9-7EF26A22E89D}" srcOrd="2" destOrd="0" parTransId="{3F12F63A-7E3D-4A59-A979-3C8ED16399EE}" sibTransId="{5186F8A5-A98F-445D-8AE7-E9EDF5BD777C}"/>
    <dgm:cxn modelId="{8B79E68E-2293-4486-ACFA-6718D4BA5622}" type="presOf" srcId="{8A3C39D3-7058-41A0-9D0F-12DE18B682F6}" destId="{764B3E7F-ADFF-41A5-AC21-49B73B8003F9}" srcOrd="0" destOrd="0" presId="urn:microsoft.com/office/officeart/2016/7/layout/HorizontalActionList"/>
    <dgm:cxn modelId="{56944AA7-C815-45BA-9E22-861FB9AA5AE2}" srcId="{832B50F9-D8C3-4B73-BF30-882A8607F7D3}" destId="{8A3C39D3-7058-41A0-9D0F-12DE18B682F6}" srcOrd="0" destOrd="0" parTransId="{9D532AC0-A575-4E55-9A56-4763561198D1}" sibTransId="{E380A45A-1046-4DFE-9649-DA9D229F0CAD}"/>
    <dgm:cxn modelId="{2D9F0BB6-8927-4685-95E4-496AB797493B}" srcId="{BBBF2DC2-BF26-45E7-B7E5-D08307900D9D}" destId="{E443A9BB-C3E3-4945-89D0-EBF73AC4AC51}" srcOrd="0" destOrd="0" parTransId="{DB0E5E73-6EBD-441E-9955-189803C6ACE2}" sibTransId="{F6BEA825-8DF8-4167-8331-8BC50ACC11E6}"/>
    <dgm:cxn modelId="{48AA8FBF-F71B-4BFD-8301-941B9E0D28B8}" type="presOf" srcId="{20BC0C98-8897-4396-BFD9-7EF26A22E89D}" destId="{F89F0FE7-64DE-4E32-90ED-79C28DA13BB4}" srcOrd="0" destOrd="0" presId="urn:microsoft.com/office/officeart/2016/7/layout/HorizontalActionList"/>
    <dgm:cxn modelId="{8B527DC4-ECDB-4ED1-B51E-824D222C9EFF}" srcId="{B8026B74-77D9-4F2D-ABC6-BB291BE2C08F}" destId="{BBBF2DC2-BF26-45E7-B7E5-D08307900D9D}" srcOrd="1" destOrd="0" parTransId="{EFD8C100-2638-49FD-A76A-BBF1D2C8547B}" sibTransId="{2D55EA91-79AA-46BD-A385-7524AAEBCF06}"/>
    <dgm:cxn modelId="{8E11A8CE-63DE-4F8A-97FD-75CB2845E972}" type="presOf" srcId="{B8026B74-77D9-4F2D-ABC6-BB291BE2C08F}" destId="{03C4607A-DE46-4EB8-92DE-23C4F8944D16}" srcOrd="0" destOrd="0" presId="urn:microsoft.com/office/officeart/2016/7/layout/HorizontalActionList"/>
    <dgm:cxn modelId="{42A524F2-066E-4D84-99A9-B562BA738B1A}" type="presOf" srcId="{E443A9BB-C3E3-4945-89D0-EBF73AC4AC51}" destId="{F1860E84-063B-4E31-8559-B99A9B9BEDA9}" srcOrd="0" destOrd="0" presId="urn:microsoft.com/office/officeart/2016/7/layout/HorizontalActionList"/>
    <dgm:cxn modelId="{79C252D0-58F7-46DE-8090-90639A7EF3EE}" type="presParOf" srcId="{03C4607A-DE46-4EB8-92DE-23C4F8944D16}" destId="{D31E1EA4-1C1D-4B01-A093-1CE2F4D2A4F6}" srcOrd="0" destOrd="0" presId="urn:microsoft.com/office/officeart/2016/7/layout/HorizontalActionList"/>
    <dgm:cxn modelId="{5490D9C4-DDD4-41B8-9A3C-0E34A5AA355C}" type="presParOf" srcId="{D31E1EA4-1C1D-4B01-A093-1CE2F4D2A4F6}" destId="{5A6491EB-9C10-4616-A469-094FF239E94A}" srcOrd="0" destOrd="0" presId="urn:microsoft.com/office/officeart/2016/7/layout/HorizontalActionList"/>
    <dgm:cxn modelId="{856E4EE3-8CFA-4DDF-BF62-E5BAFC6A7968}" type="presParOf" srcId="{D31E1EA4-1C1D-4B01-A093-1CE2F4D2A4F6}" destId="{764B3E7F-ADFF-41A5-AC21-49B73B8003F9}" srcOrd="1" destOrd="0" presId="urn:microsoft.com/office/officeart/2016/7/layout/HorizontalActionList"/>
    <dgm:cxn modelId="{60AAA550-AC18-498B-8237-12E884A4713F}" type="presParOf" srcId="{03C4607A-DE46-4EB8-92DE-23C4F8944D16}" destId="{842D7F31-BD77-4A43-A150-17EB55F680EE}" srcOrd="1" destOrd="0" presId="urn:microsoft.com/office/officeart/2016/7/layout/HorizontalActionList"/>
    <dgm:cxn modelId="{BB230E72-3428-4EAB-A065-F2035C7483B8}" type="presParOf" srcId="{03C4607A-DE46-4EB8-92DE-23C4F8944D16}" destId="{CB50F0D7-276B-4C0B-A4C4-A4CC5D8E5A49}" srcOrd="2" destOrd="0" presId="urn:microsoft.com/office/officeart/2016/7/layout/HorizontalActionList"/>
    <dgm:cxn modelId="{6930C5EE-2D19-40B6-81AE-62554F71768A}" type="presParOf" srcId="{CB50F0D7-276B-4C0B-A4C4-A4CC5D8E5A49}" destId="{F6CB7D65-336D-41D3-AA6A-BC1999156CD0}" srcOrd="0" destOrd="0" presId="urn:microsoft.com/office/officeart/2016/7/layout/HorizontalActionList"/>
    <dgm:cxn modelId="{339A8B44-1479-4066-878D-29B988844FDC}" type="presParOf" srcId="{CB50F0D7-276B-4C0B-A4C4-A4CC5D8E5A49}" destId="{F1860E84-063B-4E31-8559-B99A9B9BEDA9}" srcOrd="1" destOrd="0" presId="urn:microsoft.com/office/officeart/2016/7/layout/HorizontalActionList"/>
    <dgm:cxn modelId="{764E0F46-1EEB-430A-8922-DB5BF49AE7DC}" type="presParOf" srcId="{03C4607A-DE46-4EB8-92DE-23C4F8944D16}" destId="{42800D6D-C30E-4AB3-98DE-F089FED2FADE}" srcOrd="3" destOrd="0" presId="urn:microsoft.com/office/officeart/2016/7/layout/HorizontalActionList"/>
    <dgm:cxn modelId="{6932523C-13F8-4EE3-92FF-14C5B445DA08}" type="presParOf" srcId="{03C4607A-DE46-4EB8-92DE-23C4F8944D16}" destId="{D0B58DC9-A0AF-4DE7-A210-344920C3D317}" srcOrd="4" destOrd="0" presId="urn:microsoft.com/office/officeart/2016/7/layout/HorizontalActionList"/>
    <dgm:cxn modelId="{29DE2F64-D4FB-41F9-A0FA-E1F6C2153954}" type="presParOf" srcId="{D0B58DC9-A0AF-4DE7-A210-344920C3D317}" destId="{F89F0FE7-64DE-4E32-90ED-79C28DA13BB4}" srcOrd="0" destOrd="0" presId="urn:microsoft.com/office/officeart/2016/7/layout/HorizontalActionList"/>
    <dgm:cxn modelId="{95390326-3BA0-4B1A-8369-ACC5D1942288}" type="presParOf" srcId="{D0B58DC9-A0AF-4DE7-A210-344920C3D317}" destId="{B47F74A3-C2A0-4842-9886-71C5084D2346}"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A4F30-087B-4BA0-8F7E-EF39EA08AC8D}">
      <dsp:nvSpPr>
        <dsp:cNvPr id="0" name=""/>
        <dsp:cNvSpPr/>
      </dsp:nvSpPr>
      <dsp:spPr>
        <a:xfrm>
          <a:off x="0" y="53223"/>
          <a:ext cx="5542386" cy="994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There is a difference between the physical and immunization form section. </a:t>
          </a:r>
        </a:p>
      </dsp:txBody>
      <dsp:txXfrm>
        <a:off x="48547" y="101770"/>
        <a:ext cx="5445292" cy="897406"/>
      </dsp:txXfrm>
    </dsp:sp>
    <dsp:sp modelId="{BDF659BB-AB1A-47B5-8B1D-3BD18CCE34D2}">
      <dsp:nvSpPr>
        <dsp:cNvPr id="0" name=""/>
        <dsp:cNvSpPr/>
      </dsp:nvSpPr>
      <dsp:spPr>
        <a:xfrm>
          <a:off x="0" y="1119723"/>
          <a:ext cx="5542386" cy="994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not place your annual physical in both sections. </a:t>
          </a:r>
        </a:p>
      </dsp:txBody>
      <dsp:txXfrm>
        <a:off x="48547" y="1168270"/>
        <a:ext cx="5445292" cy="897406"/>
      </dsp:txXfrm>
    </dsp:sp>
    <dsp:sp modelId="{3D10F562-B36B-478A-A311-D3A191A10BBA}">
      <dsp:nvSpPr>
        <dsp:cNvPr id="0" name=""/>
        <dsp:cNvSpPr/>
      </dsp:nvSpPr>
      <dsp:spPr>
        <a:xfrm>
          <a:off x="0" y="2186223"/>
          <a:ext cx="5542386" cy="994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5/6 is the Physical form</a:t>
          </a:r>
        </a:p>
      </dsp:txBody>
      <dsp:txXfrm>
        <a:off x="48547" y="2234770"/>
        <a:ext cx="5445292" cy="897406"/>
      </dsp:txXfrm>
    </dsp:sp>
    <dsp:sp modelId="{62DFAAF5-5768-4443-8AAA-713E9868F12B}">
      <dsp:nvSpPr>
        <dsp:cNvPr id="0" name=""/>
        <dsp:cNvSpPr/>
      </dsp:nvSpPr>
      <dsp:spPr>
        <a:xfrm>
          <a:off x="0" y="3252723"/>
          <a:ext cx="5542386" cy="994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Your pediatricians dorm is the immunization form</a:t>
          </a:r>
        </a:p>
      </dsp:txBody>
      <dsp:txXfrm>
        <a:off x="48547" y="3301270"/>
        <a:ext cx="5445292" cy="897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A37C-9C75-4778-98E5-0B59BB7EBDEB}">
      <dsp:nvSpPr>
        <dsp:cNvPr id="0" name=""/>
        <dsp:cNvSpPr/>
      </dsp:nvSpPr>
      <dsp:spPr>
        <a:xfrm>
          <a:off x="0" y="20451"/>
          <a:ext cx="10515600" cy="1284659"/>
        </a:xfrm>
        <a:prstGeom prst="roundRect">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Complete and save the allergy section. If your cadet requires an Epi-Pen or any other medication, a 7/8 needs to be completed and uploaded under the medication section . Your child needs to bring their Epi-Pen with them to each drill. Notify the administration team if your child has allergies. 911 WILL be called in the event of an emergency or if Epinepheline is needed then the parent will be called. </a:t>
          </a:r>
        </a:p>
      </dsp:txBody>
      <dsp:txXfrm>
        <a:off x="62712" y="83163"/>
        <a:ext cx="10390176" cy="1159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491EB-9C10-4616-A469-094FF239E94A}">
      <dsp:nvSpPr>
        <dsp:cNvPr id="0" name=""/>
        <dsp:cNvSpPr/>
      </dsp:nvSpPr>
      <dsp:spPr>
        <a:xfrm>
          <a:off x="6719" y="748197"/>
          <a:ext cx="3566200" cy="1069860"/>
        </a:xfrm>
        <a:prstGeom prst="rect">
          <a:avLst/>
        </a:prstGeom>
        <a:solidFill>
          <a:schemeClr val="tx2">
            <a:lumMod val="50000"/>
            <a:lumOff val="5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Contact</a:t>
          </a:r>
        </a:p>
      </dsp:txBody>
      <dsp:txXfrm>
        <a:off x="6719" y="748197"/>
        <a:ext cx="3566200" cy="1069860"/>
      </dsp:txXfrm>
    </dsp:sp>
    <dsp:sp modelId="{764B3E7F-ADFF-41A5-AC21-49B73B8003F9}">
      <dsp:nvSpPr>
        <dsp:cNvPr id="0" name=""/>
        <dsp:cNvSpPr/>
      </dsp:nvSpPr>
      <dsp:spPr>
        <a:xfrm>
          <a:off x="6719" y="1818057"/>
          <a:ext cx="3566200" cy="162655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711200">
            <a:lnSpc>
              <a:spcPct val="90000"/>
            </a:lnSpc>
            <a:spcBef>
              <a:spcPct val="0"/>
            </a:spcBef>
            <a:spcAft>
              <a:spcPct val="35000"/>
            </a:spcAft>
            <a:buNone/>
          </a:pPr>
          <a:r>
            <a:rPr lang="en-US" sz="1600" kern="1200"/>
            <a:t>If you have questions regarding uploading information, please contact me at 617-460-7777 or fholmes@bostonseacadets.org</a:t>
          </a:r>
        </a:p>
      </dsp:txBody>
      <dsp:txXfrm>
        <a:off x="6719" y="1818057"/>
        <a:ext cx="3566200" cy="1626550"/>
      </dsp:txXfrm>
    </dsp:sp>
    <dsp:sp modelId="{F6CB7D65-336D-41D3-AA6A-BC1999156CD0}">
      <dsp:nvSpPr>
        <dsp:cNvPr id="0" name=""/>
        <dsp:cNvSpPr/>
      </dsp:nvSpPr>
      <dsp:spPr>
        <a:xfrm>
          <a:off x="3680814" y="748197"/>
          <a:ext cx="3566200" cy="1069860"/>
        </a:xfrm>
        <a:prstGeom prst="rect">
          <a:avLst/>
        </a:prstGeom>
        <a:solidFill>
          <a:schemeClr val="tx2">
            <a:lumMod val="50000"/>
            <a:lumOff val="5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Complete</a:t>
          </a:r>
        </a:p>
      </dsp:txBody>
      <dsp:txXfrm>
        <a:off x="3680814" y="748197"/>
        <a:ext cx="3566200" cy="1069860"/>
      </dsp:txXfrm>
    </dsp:sp>
    <dsp:sp modelId="{F1860E84-063B-4E31-8559-B99A9B9BEDA9}">
      <dsp:nvSpPr>
        <dsp:cNvPr id="0" name=""/>
        <dsp:cNvSpPr/>
      </dsp:nvSpPr>
      <dsp:spPr>
        <a:xfrm>
          <a:off x="3680814" y="1818057"/>
          <a:ext cx="3566200" cy="162655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711200">
            <a:lnSpc>
              <a:spcPct val="90000"/>
            </a:lnSpc>
            <a:spcBef>
              <a:spcPct val="0"/>
            </a:spcBef>
            <a:spcAft>
              <a:spcPct val="35000"/>
            </a:spcAft>
            <a:buNone/>
          </a:pPr>
          <a:r>
            <a:rPr lang="en-US" sz="1600" kern="1200"/>
            <a:t>Please complete each section</a:t>
          </a:r>
        </a:p>
      </dsp:txBody>
      <dsp:txXfrm>
        <a:off x="3680814" y="1818057"/>
        <a:ext cx="3566200" cy="1626550"/>
      </dsp:txXfrm>
    </dsp:sp>
    <dsp:sp modelId="{F89F0FE7-64DE-4E32-90ED-79C28DA13BB4}">
      <dsp:nvSpPr>
        <dsp:cNvPr id="0" name=""/>
        <dsp:cNvSpPr/>
      </dsp:nvSpPr>
      <dsp:spPr>
        <a:xfrm>
          <a:off x="7354909" y="748197"/>
          <a:ext cx="3566200" cy="1069860"/>
        </a:xfrm>
        <a:prstGeom prst="rect">
          <a:avLst/>
        </a:prstGeom>
        <a:solidFill>
          <a:schemeClr val="tx2">
            <a:lumMod val="50000"/>
            <a:lumOff val="5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Save</a:t>
          </a:r>
        </a:p>
      </dsp:txBody>
      <dsp:txXfrm>
        <a:off x="7354909" y="748197"/>
        <a:ext cx="3566200" cy="1069860"/>
      </dsp:txXfrm>
    </dsp:sp>
    <dsp:sp modelId="{B47F74A3-C2A0-4842-9886-71C5084D2346}">
      <dsp:nvSpPr>
        <dsp:cNvPr id="0" name=""/>
        <dsp:cNvSpPr/>
      </dsp:nvSpPr>
      <dsp:spPr>
        <a:xfrm>
          <a:off x="7354909" y="1818057"/>
          <a:ext cx="3566200" cy="162655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711200">
            <a:lnSpc>
              <a:spcPct val="90000"/>
            </a:lnSpc>
            <a:spcBef>
              <a:spcPct val="0"/>
            </a:spcBef>
            <a:spcAft>
              <a:spcPct val="35000"/>
            </a:spcAft>
            <a:buNone/>
          </a:pPr>
          <a:r>
            <a:rPr lang="en-US" sz="1600" kern="1200"/>
            <a:t>Save each section</a:t>
          </a:r>
        </a:p>
      </dsp:txBody>
      <dsp:txXfrm>
        <a:off x="7354909" y="1818057"/>
        <a:ext cx="3566200" cy="16265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4C9A-18CC-87FD-D4A2-9A6ACBBBD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FF40F6-A04E-C86B-74C6-DFB9FC4A0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BB74B8-9DD4-D930-74BB-159AE4E3E63F}"/>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F5DCBDD8-1702-31B5-7AFC-74BF36238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98D74-7B67-6CEE-5501-B47B25A96EAD}"/>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167497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D96C-0A8F-00D0-B6F5-11CA8D5BA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538B1-4E61-59A5-C9E1-CBCFA022E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087E1-C812-EC0F-86EE-9C9C5EE06B69}"/>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D1CFC9B6-3B69-2526-7C2B-3933344DE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327F8-51D4-C28A-0657-0D52C9A03E15}"/>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257451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6B366-175D-B2B1-C368-D0151D6BAB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88C12-8445-7A81-3CCB-D84799C8C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59094-073B-E2BA-DC14-145342DA25C6}"/>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A553308E-EA84-A865-56D0-EC259DB52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022B0-3196-BF92-3807-1305FC6E0FCE}"/>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10587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65E4-9256-C945-1E18-53DF1DEA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611C9-EA4D-48E4-7F46-9B1BB81A2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D30C3B-F541-52FC-63D4-98CFCD0E7AB9}"/>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BCAFE1B1-0004-679F-87F5-5AD987B6C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0E82E-3027-C7E2-DDEA-05CA092B2698}"/>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69880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1D27-E0EB-A42E-349C-E0C4C9A21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2183D-F944-9DBE-CF3D-8F2A882F7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073C-5AB1-5B70-2DEE-1401FF981181}"/>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8283D2B8-A10F-CE69-AE6F-9E6AB0DDC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3AB3B-8EFB-40B5-89D1-3ADDEC30172F}"/>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111514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B748-B8B9-2F87-62F8-FFCB12FFA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D25107-6D3C-CCAB-58F7-51A7AC3335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EE30D-D166-E6D7-32C7-9531EF43AA5F}"/>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FA27ED3F-FEC7-DB30-5E28-A539F4B66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1E718-B69A-FF3E-CAB1-067BC00D3749}"/>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3401612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3349-6ACB-E894-D1AE-9C0CD8963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BD6BF8-94F8-8097-DF96-4E37ECC54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FFD8D-CCAF-5A98-E0C5-5963D62D88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BC468-A041-7E24-E510-FAB6A96863FE}"/>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6" name="Footer Placeholder 5">
            <a:extLst>
              <a:ext uri="{FF2B5EF4-FFF2-40B4-BE49-F238E27FC236}">
                <a16:creationId xmlns:a16="http://schemas.microsoft.com/office/drawing/2014/main" id="{961C0232-7B5C-3259-7AC2-9A58546E3D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AA512-E6E0-8C00-C8BD-EAB903E4EB80}"/>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540799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34DE-C4C5-F2DD-2D10-A5D6EF3CAD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1591AB-E4A7-21FF-FE76-FCF46B0B95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69DB06-D3AE-4C99-F22D-443A0E330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25EEF-A891-67AA-679F-36D04A8D0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E52E31-913A-E610-ED8C-4B3C00C0D8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5AD71-9949-E252-0995-4E3E08DAB1AF}"/>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8" name="Footer Placeholder 7">
            <a:extLst>
              <a:ext uri="{FF2B5EF4-FFF2-40B4-BE49-F238E27FC236}">
                <a16:creationId xmlns:a16="http://schemas.microsoft.com/office/drawing/2014/main" id="{99262677-6E45-5A71-5B61-C58DF1F44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5F4A57-F35B-7699-B7D8-BAC803C82414}"/>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1783444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7584-1DB0-AC5E-3F96-047F7BB95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67D496-F8D0-74BD-D203-8F3E95FFBD09}"/>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4" name="Footer Placeholder 3">
            <a:extLst>
              <a:ext uri="{FF2B5EF4-FFF2-40B4-BE49-F238E27FC236}">
                <a16:creationId xmlns:a16="http://schemas.microsoft.com/office/drawing/2014/main" id="{6F7407DC-CD98-C9A5-8CA3-601EEA57E7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BB1717-2D40-D2F5-3F04-1806EF8A9F97}"/>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3753397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D1B90-BAD7-6B6E-B407-B298F1C3643D}"/>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3" name="Footer Placeholder 2">
            <a:extLst>
              <a:ext uri="{FF2B5EF4-FFF2-40B4-BE49-F238E27FC236}">
                <a16:creationId xmlns:a16="http://schemas.microsoft.com/office/drawing/2014/main" id="{B546FC4E-A3EA-9439-9D6E-F244E105F6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22E117-1D62-4295-C301-128A52F854F1}"/>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309045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E81A-DC80-76F3-19EE-3965CC348C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9417F-C292-68B5-0F48-33BE7019A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0FC9ED-A888-27D2-95E7-39BA31665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E661F-7136-2352-AF7B-42A3F0941B8E}"/>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6" name="Footer Placeholder 5">
            <a:extLst>
              <a:ext uri="{FF2B5EF4-FFF2-40B4-BE49-F238E27FC236}">
                <a16:creationId xmlns:a16="http://schemas.microsoft.com/office/drawing/2014/main" id="{40591255-2F8B-873B-5438-CFE6A815E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33108-5C04-8248-A475-C11E778BDFF6}"/>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421345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012B-4E52-9EFB-77E2-D426DA4E9B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399FA-6B11-D45C-17AE-E627BEA59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49438-5526-43ED-0D27-5B7679B66A24}"/>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7D5737A2-47C0-DC05-5274-683AB7F8C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6D5E6-7CD2-DB7A-79D6-58C1595EC05D}"/>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334135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5D71-6DC6-9C83-DECF-7278A4D23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01A4A9-73B6-0D95-9D54-B3F8A964C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C74E55-13C7-64A1-094C-D34E149A9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42209-E253-2834-D0FA-5E68B46D1F09}"/>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6" name="Footer Placeholder 5">
            <a:extLst>
              <a:ext uri="{FF2B5EF4-FFF2-40B4-BE49-F238E27FC236}">
                <a16:creationId xmlns:a16="http://schemas.microsoft.com/office/drawing/2014/main" id="{9A5824DB-2A6A-D633-269A-8B2E3D015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6470D-9CC0-5C20-6464-60D192022996}"/>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4059670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684C-C0E3-A58C-6B90-8CC6C1E78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60E104-D2BC-52E2-8DF6-1D767CC9F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5D0CC-6360-54F6-75B2-582260E4811E}"/>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6BCA40D0-5812-4BAE-02C5-989537EB5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C32E3-E747-84F2-E7D4-6D7FF75B4C4C}"/>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1913935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D2577-9357-A29D-6F23-0385AE6078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ABD9F9-65FB-B5A4-4558-37B1FAE05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3982D-D47D-9296-EADD-D1E69D147141}"/>
              </a:ext>
            </a:extLst>
          </p:cNvPr>
          <p:cNvSpPr>
            <a:spLocks noGrp="1"/>
          </p:cNvSpPr>
          <p:nvPr>
            <p:ph type="dt" sz="half" idx="10"/>
          </p:nvPr>
        </p:nvSpPr>
        <p:spPr/>
        <p:txBody>
          <a:body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2E9DC778-48A5-8CBA-2501-4D9DD1235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45E36-E286-E97C-0273-8FEE326A289B}"/>
              </a:ext>
            </a:extLst>
          </p:cNvPr>
          <p:cNvSpPr>
            <a:spLocks noGrp="1"/>
          </p:cNvSpPr>
          <p:nvPr>
            <p:ph type="sldNum" sz="quarter" idx="12"/>
          </p:nvPr>
        </p:nvSpPr>
        <p:spPr/>
        <p:txBody>
          <a:bodyPr/>
          <a:lstStyle/>
          <a:p>
            <a:fld id="{65AABE6D-EB56-4E0C-9972-0082FD4BCB3A}" type="slidenum">
              <a:rPr lang="en-US" smtClean="0"/>
              <a:t>‹#›</a:t>
            </a:fld>
            <a:endParaRPr lang="en-US"/>
          </a:p>
        </p:txBody>
      </p:sp>
    </p:spTree>
    <p:extLst>
      <p:ext uri="{BB962C8B-B14F-4D97-AF65-F5344CB8AC3E}">
        <p14:creationId xmlns:p14="http://schemas.microsoft.com/office/powerpoint/2010/main" val="102578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2F92-CE96-43F7-5A2F-C089DF721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979DBE-6A36-2B34-668D-2C6B04895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F08811-AC01-0AD9-30A5-2BE388679FAE}"/>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8CA2453B-24B0-99F7-0F9E-77B5CF3CD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3DC7F-F91B-0630-E108-ECF1F863BD7F}"/>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3869703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AA11-BFC6-6790-5BD8-90DDE83AE8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E8459-07A5-8353-3D8C-CFDD0E74C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C3A0F-295B-342B-1D03-477E519A155D}"/>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89B61E0A-3149-B73B-F322-5253C3013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A3314-7C11-6A8E-9CC8-D4439F23C935}"/>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3209199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CBBA-8DB0-A7DE-F7C8-397386356D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D7070-A001-F4AC-59D9-B44DC022FE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E1551-85BA-DC5F-9BEA-7CC90150E55A}"/>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36830CF4-4F6B-5D5B-9648-1C96B1DC0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E5E0C-A059-5B5E-AA00-FB7330D1C4DC}"/>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992570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9241-A519-E758-A3F3-52587BC15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074FF-57A5-4537-D0D1-294A9705BB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53EAD2-65E5-3AC3-0744-AAC4E5C79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A036C-6917-D989-1F10-86E45D8F05C6}"/>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6" name="Footer Placeholder 5">
            <a:extLst>
              <a:ext uri="{FF2B5EF4-FFF2-40B4-BE49-F238E27FC236}">
                <a16:creationId xmlns:a16="http://schemas.microsoft.com/office/drawing/2014/main" id="{BDAF0AB3-8310-B539-8E15-33D67F50E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81FD8-4461-AA49-224E-9803216421FC}"/>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1670146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7DB4-E139-2EAB-9C86-AAD3232E21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037C9B-74B0-0EBD-3DFE-6262AD7C2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9054D-C427-C471-9F27-768F3BAB5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661FB-F31A-C417-7FF8-8EFF5A8E2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D2B49-422D-65AA-C2AF-5DC6E8AFA4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4579AC-79DE-FA26-F278-4FB434AB088B}"/>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8" name="Footer Placeholder 7">
            <a:extLst>
              <a:ext uri="{FF2B5EF4-FFF2-40B4-BE49-F238E27FC236}">
                <a16:creationId xmlns:a16="http://schemas.microsoft.com/office/drawing/2014/main" id="{8EAB2E22-8885-D08A-9F2B-B1F7F40D46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037C29-A799-C155-F35B-B0F04A1561FD}"/>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1924294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566A-9D42-AD97-8786-2691B642B0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BA7CD9-71C9-C45D-05E9-107392256588}"/>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4" name="Footer Placeholder 3">
            <a:extLst>
              <a:ext uri="{FF2B5EF4-FFF2-40B4-BE49-F238E27FC236}">
                <a16:creationId xmlns:a16="http://schemas.microsoft.com/office/drawing/2014/main" id="{DC4804B9-8223-171D-7E91-3303F36439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316C6D-D3A6-CD96-541C-FBF1109862E8}"/>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4162225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A4B4E-C2F4-3B5C-426D-A733BECE67C2}"/>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3" name="Footer Placeholder 2">
            <a:extLst>
              <a:ext uri="{FF2B5EF4-FFF2-40B4-BE49-F238E27FC236}">
                <a16:creationId xmlns:a16="http://schemas.microsoft.com/office/drawing/2014/main" id="{73CA224B-25B4-A8AB-0266-D4E24CCBC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A8712-ABA0-5228-A692-C875733A29F5}"/>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254868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6D07-A756-81B5-561A-985261047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6EA9DA-3E57-41BC-5D8F-ED600C7A9D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E1E6CA-8AD0-13CB-DE12-2CFCA254183B}"/>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0A63F0BD-D45F-BD3A-9942-4E3942DDE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39700-2DF3-8BC3-E9A4-D1936FC50E7D}"/>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3448935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BAC7-DA2E-FCAB-BC24-187A8882E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96F18-6366-CF91-66C8-1AB5FFCF0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3592F3-A2CF-AD75-44CE-70AF7600B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F0E39-0F70-69ED-5017-10069C4F1FBA}"/>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6" name="Footer Placeholder 5">
            <a:extLst>
              <a:ext uri="{FF2B5EF4-FFF2-40B4-BE49-F238E27FC236}">
                <a16:creationId xmlns:a16="http://schemas.microsoft.com/office/drawing/2014/main" id="{75DBA8F7-D7AD-CD80-0652-E6C3E5C0A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4D356-7093-2DC2-DD0D-D59D7253BBED}"/>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134238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9A82-4526-1BBC-3B54-A83F41478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0D4E0-3320-D33E-B548-58C9F0080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EF882F-FB26-3D2B-839C-C7211B62B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CD111-6473-4136-4543-CBB7EDF55AA8}"/>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6" name="Footer Placeholder 5">
            <a:extLst>
              <a:ext uri="{FF2B5EF4-FFF2-40B4-BE49-F238E27FC236}">
                <a16:creationId xmlns:a16="http://schemas.microsoft.com/office/drawing/2014/main" id="{DFC567E6-790A-78FE-D595-AED380950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00DAF-A34A-D59F-1F30-ED1EF60B908B}"/>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84468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C2B1-7773-DCA5-4E86-EE8E099006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23183E-F04E-9E9D-7084-1AC2E7C8F7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5F7FA-7C06-3B01-294E-511C66E542C3}"/>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30D05D4D-994A-4B0B-AB3A-9CA868943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82568-2BF3-147C-A8EA-6488F44A1ED2}"/>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2406345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A3C0B-3C7E-D0D7-3911-8841991BFF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A49F6C-0609-0164-108D-CF41265C30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FC15E-6AB8-9D0B-36BB-6EA4420F20E4}"/>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4A8B2F93-5CC5-D26C-D233-97957B73C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4A28D-9DA0-D03B-0548-3E4604ABCF3F}"/>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4008669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1173-5B5F-0A1A-8788-752472C148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9B809-8F3B-09D9-CB5F-F5B75E0A76A1}"/>
              </a:ext>
            </a:extLst>
          </p:cNvPr>
          <p:cNvSpPr>
            <a:spLocks noGrp="1"/>
          </p:cNvSpPr>
          <p:nvPr>
            <p:ph type="dt" sz="half" idx="10"/>
          </p:nvPr>
        </p:nvSpPr>
        <p:spPr/>
        <p:txBody>
          <a:bodyPr/>
          <a:lstStyle/>
          <a:p>
            <a:fld id="{4FA2D63E-6ED2-40CF-ADF3-63C2AF0D3F51}" type="datetimeFigureOut">
              <a:rPr lang="en-US" smtClean="0"/>
              <a:t>1/5/2026</a:t>
            </a:fld>
            <a:endParaRPr lang="en-US"/>
          </a:p>
        </p:txBody>
      </p:sp>
      <p:sp>
        <p:nvSpPr>
          <p:cNvPr id="4" name="Footer Placeholder 3">
            <a:extLst>
              <a:ext uri="{FF2B5EF4-FFF2-40B4-BE49-F238E27FC236}">
                <a16:creationId xmlns:a16="http://schemas.microsoft.com/office/drawing/2014/main" id="{AFE9C5F7-56FB-DFF8-BDA6-84BFC768A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3D9BF-9329-BBA1-8219-DCDFEB087C0D}"/>
              </a:ext>
            </a:extLst>
          </p:cNvPr>
          <p:cNvSpPr>
            <a:spLocks noGrp="1"/>
          </p:cNvSpPr>
          <p:nvPr>
            <p:ph type="sldNum" sz="quarter" idx="12"/>
          </p:nvPr>
        </p:nvSpPr>
        <p:spPr/>
        <p:txBody>
          <a:bodyPr/>
          <a:lstStyle/>
          <a:p>
            <a:fld id="{A412D1C7-51BB-4A43-BBBF-9968E75EDA46}" type="slidenum">
              <a:rPr lang="en-US" smtClean="0"/>
              <a:t>‹#›</a:t>
            </a:fld>
            <a:endParaRPr lang="en-US"/>
          </a:p>
        </p:txBody>
      </p:sp>
    </p:spTree>
    <p:extLst>
      <p:ext uri="{BB962C8B-B14F-4D97-AF65-F5344CB8AC3E}">
        <p14:creationId xmlns:p14="http://schemas.microsoft.com/office/powerpoint/2010/main" val="342038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A722-499B-66CE-E0A5-6321E552B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3AB15-FD87-F886-0F39-F90D57A675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32B09-B1DB-FB27-0FF4-CB533B1C4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ECAB0C-A237-073F-20F9-98157241824C}"/>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6" name="Footer Placeholder 5">
            <a:extLst>
              <a:ext uri="{FF2B5EF4-FFF2-40B4-BE49-F238E27FC236}">
                <a16:creationId xmlns:a16="http://schemas.microsoft.com/office/drawing/2014/main" id="{42AE2094-3CF1-71C2-3221-8D5FEA49F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18322-843F-EAB0-542F-103A12A9EAAA}"/>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251810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6164-040E-0E0D-C937-070D71788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A54623-FD34-6118-0A7F-55E9640C2C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5FEF8D-9A6D-0F8B-ECF7-ABF7A5EB5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8A837-586F-9ECA-39CA-4B81F73EA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BE87D-0BA8-F2C9-5C67-A10041353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E6C81A-DC55-8839-1302-2EB7B7380E20}"/>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8" name="Footer Placeholder 7">
            <a:extLst>
              <a:ext uri="{FF2B5EF4-FFF2-40B4-BE49-F238E27FC236}">
                <a16:creationId xmlns:a16="http://schemas.microsoft.com/office/drawing/2014/main" id="{DA208B1E-AFDF-96CF-88AB-E50B1E73D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6D747-BB0D-D180-1368-116B44644C99}"/>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6371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2409-DA16-F41E-174E-369A8F4816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E5C89-A4C7-447F-EC28-B570DE736F5F}"/>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4" name="Footer Placeholder 3">
            <a:extLst>
              <a:ext uri="{FF2B5EF4-FFF2-40B4-BE49-F238E27FC236}">
                <a16:creationId xmlns:a16="http://schemas.microsoft.com/office/drawing/2014/main" id="{767E1087-594D-E823-BC8E-BF3BB25FF9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0999DB-5F05-93DC-5DDC-2AFD37F715B1}"/>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180545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78303-FA8A-B946-5445-A65A0087A6B9}"/>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3" name="Footer Placeholder 2">
            <a:extLst>
              <a:ext uri="{FF2B5EF4-FFF2-40B4-BE49-F238E27FC236}">
                <a16:creationId xmlns:a16="http://schemas.microsoft.com/office/drawing/2014/main" id="{985BCFB1-B5D6-A1DD-F422-882DDFBA1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1873C-D2BB-898B-A088-13AAC8447758}"/>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58377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8FD5-4097-E291-2B80-B28C62DC9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2D6E89-26BD-EC5E-5D7E-B2FA6DF89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ED84AC-E0A5-F8E4-46EF-3F3CB7C02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CB47-50A8-4B09-0EFC-8D008F50B48F}"/>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6" name="Footer Placeholder 5">
            <a:extLst>
              <a:ext uri="{FF2B5EF4-FFF2-40B4-BE49-F238E27FC236}">
                <a16:creationId xmlns:a16="http://schemas.microsoft.com/office/drawing/2014/main" id="{18B9480C-1EE9-3218-C63F-3D7A5F604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A24EB-6943-68C9-4D0A-2EDCEBD48B45}"/>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72359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B02D-543F-F230-0B2E-D15CA777B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EDA1BA-BA80-4924-06DC-8CF47E2DE0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5A5218-640C-7543-3E79-608C5F11F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BE673-8340-DE07-BBB1-A186AC9492DF}"/>
              </a:ext>
            </a:extLst>
          </p:cNvPr>
          <p:cNvSpPr>
            <a:spLocks noGrp="1"/>
          </p:cNvSpPr>
          <p:nvPr>
            <p:ph type="dt" sz="half" idx="10"/>
          </p:nvPr>
        </p:nvSpPr>
        <p:spPr/>
        <p:txBody>
          <a:bodyPr/>
          <a:lstStyle/>
          <a:p>
            <a:fld id="{6B3FEAE1-5891-43E5-ACB4-99470D212D09}" type="datetimeFigureOut">
              <a:rPr lang="en-US" smtClean="0"/>
              <a:t>1/5/2026</a:t>
            </a:fld>
            <a:endParaRPr lang="en-US"/>
          </a:p>
        </p:txBody>
      </p:sp>
      <p:sp>
        <p:nvSpPr>
          <p:cNvPr id="6" name="Footer Placeholder 5">
            <a:extLst>
              <a:ext uri="{FF2B5EF4-FFF2-40B4-BE49-F238E27FC236}">
                <a16:creationId xmlns:a16="http://schemas.microsoft.com/office/drawing/2014/main" id="{F0207F3E-A4EE-B28C-73C1-08BFC62135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1A033-09D4-A9C4-40D6-8A70A113492C}"/>
              </a:ext>
            </a:extLst>
          </p:cNvPr>
          <p:cNvSpPr>
            <a:spLocks noGrp="1"/>
          </p:cNvSpPr>
          <p:nvPr>
            <p:ph type="sldNum" sz="quarter" idx="12"/>
          </p:nvPr>
        </p:nvSpPr>
        <p:spPr/>
        <p:txBody>
          <a:bodyPr/>
          <a:lstStyle/>
          <a:p>
            <a:fld id="{5CCE94C4-57BF-4007-B2F6-AE9CF0024E92}" type="slidenum">
              <a:rPr lang="en-US" smtClean="0"/>
              <a:t>‹#›</a:t>
            </a:fld>
            <a:endParaRPr lang="en-US"/>
          </a:p>
        </p:txBody>
      </p:sp>
    </p:spTree>
    <p:extLst>
      <p:ext uri="{BB962C8B-B14F-4D97-AF65-F5344CB8AC3E}">
        <p14:creationId xmlns:p14="http://schemas.microsoft.com/office/powerpoint/2010/main" val="35316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05EBB-9E7E-C694-44C5-5ADC54A31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67963-108F-1A34-0F25-98340FA44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BDF99-0568-DD09-ED25-83891BF27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3FEAE1-5891-43E5-ACB4-99470D212D09}" type="datetimeFigureOut">
              <a:rPr lang="en-US" smtClean="0"/>
              <a:t>1/5/2026</a:t>
            </a:fld>
            <a:endParaRPr lang="en-US"/>
          </a:p>
        </p:txBody>
      </p:sp>
      <p:sp>
        <p:nvSpPr>
          <p:cNvPr id="5" name="Footer Placeholder 4">
            <a:extLst>
              <a:ext uri="{FF2B5EF4-FFF2-40B4-BE49-F238E27FC236}">
                <a16:creationId xmlns:a16="http://schemas.microsoft.com/office/drawing/2014/main" id="{B88AFF8A-FAF3-8113-0AD0-A26EC9F92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E51627-4675-6AB6-4A40-79F20FC19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CE94C4-57BF-4007-B2F6-AE9CF0024E92}" type="slidenum">
              <a:rPr lang="en-US" smtClean="0"/>
              <a:t>‹#›</a:t>
            </a:fld>
            <a:endParaRPr lang="en-US"/>
          </a:p>
        </p:txBody>
      </p:sp>
    </p:spTree>
    <p:extLst>
      <p:ext uri="{BB962C8B-B14F-4D97-AF65-F5344CB8AC3E}">
        <p14:creationId xmlns:p14="http://schemas.microsoft.com/office/powerpoint/2010/main" val="1237935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47FDA-693B-92D6-168D-21C3FC16BA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23B634-E05D-49C8-6E4B-3587C940B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CD8C4-BB24-9CDD-8E44-C51B2F5BF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45362A-1653-4754-952C-94DC50061220}" type="datetimeFigureOut">
              <a:rPr lang="en-US" smtClean="0"/>
              <a:t>1/5/2026</a:t>
            </a:fld>
            <a:endParaRPr lang="en-US"/>
          </a:p>
        </p:txBody>
      </p:sp>
      <p:sp>
        <p:nvSpPr>
          <p:cNvPr id="5" name="Footer Placeholder 4">
            <a:extLst>
              <a:ext uri="{FF2B5EF4-FFF2-40B4-BE49-F238E27FC236}">
                <a16:creationId xmlns:a16="http://schemas.microsoft.com/office/drawing/2014/main" id="{B449AF85-35AF-6780-ACDA-BA07CA68D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F9B760-5198-DA79-1F7E-6F7CEA1F1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AABE6D-EB56-4E0C-9972-0082FD4BCB3A}" type="slidenum">
              <a:rPr lang="en-US" smtClean="0"/>
              <a:t>‹#›</a:t>
            </a:fld>
            <a:endParaRPr lang="en-US"/>
          </a:p>
        </p:txBody>
      </p:sp>
    </p:spTree>
    <p:extLst>
      <p:ext uri="{BB962C8B-B14F-4D97-AF65-F5344CB8AC3E}">
        <p14:creationId xmlns:p14="http://schemas.microsoft.com/office/powerpoint/2010/main" val="4078503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1E8C62-AACC-86BD-7692-0CE5CE3EF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E16197-74D3-193A-2F5B-1CB9D66AF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5760A-1CA2-C9D0-8DA7-D927BE7A1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A2D63E-6ED2-40CF-ADF3-63C2AF0D3F51}" type="datetimeFigureOut">
              <a:rPr lang="en-US" smtClean="0"/>
              <a:t>1/5/2026</a:t>
            </a:fld>
            <a:endParaRPr lang="en-US"/>
          </a:p>
        </p:txBody>
      </p:sp>
      <p:sp>
        <p:nvSpPr>
          <p:cNvPr id="5" name="Footer Placeholder 4">
            <a:extLst>
              <a:ext uri="{FF2B5EF4-FFF2-40B4-BE49-F238E27FC236}">
                <a16:creationId xmlns:a16="http://schemas.microsoft.com/office/drawing/2014/main" id="{BBB8889C-423C-4B7D-FF64-D0AE77DA8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1E61E8-C361-D012-337C-07B6FCFF5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12D1C7-51BB-4A43-BBBF-9968E75EDA46}" type="slidenum">
              <a:rPr lang="en-US" smtClean="0"/>
              <a:t>‹#›</a:t>
            </a:fld>
            <a:endParaRPr lang="en-US"/>
          </a:p>
        </p:txBody>
      </p:sp>
    </p:spTree>
    <p:extLst>
      <p:ext uri="{BB962C8B-B14F-4D97-AF65-F5344CB8AC3E}">
        <p14:creationId xmlns:p14="http://schemas.microsoft.com/office/powerpoint/2010/main" val="11086111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lmmdseacadets.com/_files/ugd/12737e_dd649114f9554e11a123dc3989ebbed6.pdf"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quarterdeck.seacadets.org/secure/Login.asp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mmdseacadets.com/_files/ugd/12737e_67c301ef244044d8a055fc48ef21c111.pdf" TargetMode="External"/><Relationship Id="rId2" Type="http://schemas.openxmlformats.org/officeDocument/2006/relationships/hyperlink" Target="https://www.lmmdseacadets.com/_files/ugd/12737e_dd649114f9554e11a123dc3989ebbed6.pdf" TargetMode="External"/><Relationship Id="rId1" Type="http://schemas.openxmlformats.org/officeDocument/2006/relationships/slideLayout" Target="../slideLayouts/slideLayout17.xml"/><Relationship Id="rId4" Type="http://schemas.openxmlformats.org/officeDocument/2006/relationships/hyperlink" Target="https://www.lmmdseacadets.com/_files/ugd/12737e_787f9fcb446942d6806e1b70311032b1.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DD27E-061B-B466-2C38-6730BC43865C}"/>
              </a:ext>
            </a:extLst>
          </p:cNvPr>
          <p:cNvSpPr>
            <a:spLocks noGrp="1"/>
          </p:cNvSpPr>
          <p:nvPr>
            <p:ph type="ctrTitle"/>
          </p:nvPr>
        </p:nvSpPr>
        <p:spPr>
          <a:xfrm>
            <a:off x="1524000" y="1293338"/>
            <a:ext cx="9144000" cy="3274592"/>
          </a:xfrm>
        </p:spPr>
        <p:txBody>
          <a:bodyPr anchor="ctr">
            <a:normAutofit/>
          </a:bodyPr>
          <a:lstStyle/>
          <a:p>
            <a:r>
              <a:rPr lang="en-US" sz="7200"/>
              <a:t>Quarterdeck Medical Information </a:t>
            </a:r>
          </a:p>
        </p:txBody>
      </p:sp>
      <p:sp>
        <p:nvSpPr>
          <p:cNvPr id="3" name="Subtitle 2">
            <a:extLst>
              <a:ext uri="{FF2B5EF4-FFF2-40B4-BE49-F238E27FC236}">
                <a16:creationId xmlns:a16="http://schemas.microsoft.com/office/drawing/2014/main" id="{7B5B70FD-47E0-A86B-12C5-1BE2CC7C9808}"/>
              </a:ext>
            </a:extLst>
          </p:cNvPr>
          <p:cNvSpPr>
            <a:spLocks noGrp="1"/>
          </p:cNvSpPr>
          <p:nvPr>
            <p:ph type="subTitle" idx="1"/>
          </p:nvPr>
        </p:nvSpPr>
        <p:spPr>
          <a:xfrm>
            <a:off x="1524000" y="5514052"/>
            <a:ext cx="9144000" cy="651910"/>
          </a:xfrm>
        </p:spPr>
        <p:txBody>
          <a:bodyPr anchor="ctr">
            <a:normAutofit/>
          </a:bodyPr>
          <a:lstStyle/>
          <a:p>
            <a:endParaRPr lang="en-US" sz="1500"/>
          </a:p>
          <a:p>
            <a:r>
              <a:rPr lang="en-US" sz="1500"/>
              <a:t>Instructor Florence Holmes </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18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8F99D-BD33-2EDD-11EB-979EED546C59}"/>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800" kern="1200">
                <a:solidFill>
                  <a:schemeClr val="tx1"/>
                </a:solidFill>
                <a:latin typeface="+mj-lt"/>
                <a:ea typeface="+mj-ea"/>
                <a:cs typeface="+mj-cs"/>
              </a:rPr>
              <a:t>Complete </a:t>
            </a:r>
            <a:r>
              <a:rPr lang="en-US" sz="3800" b="1" kern="1200">
                <a:solidFill>
                  <a:schemeClr val="tx1"/>
                </a:solidFill>
                <a:latin typeface="+mj-lt"/>
                <a:ea typeface="+mj-ea"/>
                <a:cs typeface="+mj-cs"/>
              </a:rPr>
              <a:t>EVERY</a:t>
            </a:r>
            <a:r>
              <a:rPr lang="en-US" sz="3800" kern="1200">
                <a:solidFill>
                  <a:schemeClr val="tx1"/>
                </a:solidFill>
                <a:latin typeface="+mj-lt"/>
                <a:ea typeface="+mj-ea"/>
                <a:cs typeface="+mj-cs"/>
              </a:rPr>
              <a:t> section left to right from Profile to agreements.</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uter screen with icons on it&#10;&#10;AI-generated content may be incorrect.">
            <a:extLst>
              <a:ext uri="{FF2B5EF4-FFF2-40B4-BE49-F238E27FC236}">
                <a16:creationId xmlns:a16="http://schemas.microsoft.com/office/drawing/2014/main" id="{E80CB003-CC3E-09F8-1C33-80536DE5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1323623"/>
            <a:ext cx="5536001" cy="4152000"/>
          </a:xfrm>
          <a:prstGeom prst="rect">
            <a:avLst/>
          </a:prstGeom>
        </p:spPr>
      </p:pic>
    </p:spTree>
    <p:extLst>
      <p:ext uri="{BB962C8B-B14F-4D97-AF65-F5344CB8AC3E}">
        <p14:creationId xmlns:p14="http://schemas.microsoft.com/office/powerpoint/2010/main" val="154056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E5C34-3FAF-D606-5ABC-80219F87BE91}"/>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Complete your </a:t>
            </a:r>
            <a:r>
              <a:rPr lang="en-US" sz="4600" b="1"/>
              <a:t>Cadet’s</a:t>
            </a:r>
            <a:r>
              <a:rPr lang="en-US" sz="4600"/>
              <a:t> profile and save </a:t>
            </a: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171E01B0-E76B-A3E8-0CC1-784BCC5517BC}"/>
              </a:ext>
            </a:extLst>
          </p:cNvPr>
          <p:cNvPicPr>
            <a:picLocks noGrp="1" noChangeAspect="1"/>
          </p:cNvPicPr>
          <p:nvPr>
            <p:ph sz="half" idx="1"/>
          </p:nvPr>
        </p:nvPicPr>
        <p:blipFill>
          <a:blip r:embed="rId2"/>
          <a:stretch>
            <a:fillRect/>
          </a:stretch>
        </p:blipFill>
        <p:spPr>
          <a:xfrm>
            <a:off x="4125081" y="1240582"/>
            <a:ext cx="3383280" cy="4511040"/>
          </a:xfrm>
          <a:prstGeom prst="rect">
            <a:avLst/>
          </a:prstGeom>
        </p:spPr>
      </p:pic>
      <p:pic>
        <p:nvPicPr>
          <p:cNvPr id="15" name="Content Placeholder 14">
            <a:extLst>
              <a:ext uri="{FF2B5EF4-FFF2-40B4-BE49-F238E27FC236}">
                <a16:creationId xmlns:a16="http://schemas.microsoft.com/office/drawing/2014/main" id="{40525C9D-1056-197D-3F04-E82ADAA345D3}"/>
              </a:ext>
            </a:extLst>
          </p:cNvPr>
          <p:cNvPicPr>
            <a:picLocks noGrp="1" noChangeAspect="1"/>
          </p:cNvPicPr>
          <p:nvPr>
            <p:ph sz="half" idx="2"/>
          </p:nvPr>
        </p:nvPicPr>
        <p:blipFill>
          <a:blip r:embed="rId3"/>
          <a:stretch>
            <a:fillRect/>
          </a:stretch>
        </p:blipFill>
        <p:spPr>
          <a:xfrm>
            <a:off x="7812357" y="1240582"/>
            <a:ext cx="3383280" cy="4511040"/>
          </a:xfrm>
          <a:prstGeom prst="rect">
            <a:avLst/>
          </a:prstGeom>
        </p:spPr>
      </p:pic>
    </p:spTree>
    <p:extLst>
      <p:ext uri="{BB962C8B-B14F-4D97-AF65-F5344CB8AC3E}">
        <p14:creationId xmlns:p14="http://schemas.microsoft.com/office/powerpoint/2010/main" val="64196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73DEB-D6F6-258D-24CE-0078F40F978A}"/>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Complete </a:t>
            </a:r>
            <a:r>
              <a:rPr lang="en-US" sz="4600" b="1"/>
              <a:t>all </a:t>
            </a:r>
            <a:r>
              <a:rPr lang="en-US" sz="4600"/>
              <a:t>medical requested medical information. </a:t>
            </a:r>
          </a:p>
        </p:txBody>
      </p:sp>
      <p:grpSp>
        <p:nvGrpSpPr>
          <p:cNvPr id="19" name="Group 1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0" name="Straight Connector 1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C5C04A71-B1A1-6F17-7E88-8497CF640C07}"/>
              </a:ext>
            </a:extLst>
          </p:cNvPr>
          <p:cNvPicPr>
            <a:picLocks noGrp="1" noChangeAspect="1"/>
          </p:cNvPicPr>
          <p:nvPr>
            <p:ph sz="half" idx="1"/>
          </p:nvPr>
        </p:nvPicPr>
        <p:blipFill>
          <a:blip r:embed="rId2"/>
          <a:srcRect l="6297" r="4333" b="-3"/>
          <a:stretch>
            <a:fillRect/>
          </a:stretch>
        </p:blipFill>
        <p:spPr>
          <a:xfrm>
            <a:off x="4125086" y="972235"/>
            <a:ext cx="3383269" cy="5047735"/>
          </a:xfrm>
          <a:prstGeom prst="rect">
            <a:avLst/>
          </a:prstGeom>
        </p:spPr>
      </p:pic>
      <p:pic>
        <p:nvPicPr>
          <p:cNvPr id="12" name="Content Placeholder 11">
            <a:extLst>
              <a:ext uri="{FF2B5EF4-FFF2-40B4-BE49-F238E27FC236}">
                <a16:creationId xmlns:a16="http://schemas.microsoft.com/office/drawing/2014/main" id="{7054E30A-0DC5-7A83-9E15-2D2FB086A746}"/>
              </a:ext>
            </a:extLst>
          </p:cNvPr>
          <p:cNvPicPr>
            <a:picLocks noGrp="1" noChangeAspect="1"/>
          </p:cNvPicPr>
          <p:nvPr>
            <p:ph sz="half" idx="2"/>
          </p:nvPr>
        </p:nvPicPr>
        <p:blipFill>
          <a:blip r:embed="rId3"/>
          <a:srcRect l="21351" r="28380" b="1"/>
          <a:stretch>
            <a:fillRect/>
          </a:stretch>
        </p:blipFill>
        <p:spPr>
          <a:xfrm>
            <a:off x="7812357" y="972247"/>
            <a:ext cx="3383280" cy="5047711"/>
          </a:xfrm>
          <a:prstGeom prst="rect">
            <a:avLst/>
          </a:prstGeom>
        </p:spPr>
      </p:pic>
    </p:spTree>
    <p:extLst>
      <p:ext uri="{BB962C8B-B14F-4D97-AF65-F5344CB8AC3E}">
        <p14:creationId xmlns:p14="http://schemas.microsoft.com/office/powerpoint/2010/main" val="199444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extBox 2">
            <a:extLst>
              <a:ext uri="{FF2B5EF4-FFF2-40B4-BE49-F238E27FC236}">
                <a16:creationId xmlns:a16="http://schemas.microsoft.com/office/drawing/2014/main" id="{B876F7EB-D933-DD75-FFD3-B11132DC4EBF}"/>
              </a:ext>
            </a:extLst>
          </p:cNvPr>
          <p:cNvGraphicFramePr/>
          <p:nvPr/>
        </p:nvGraphicFramePr>
        <p:xfrm>
          <a:off x="5656218" y="1463039"/>
          <a:ext cx="5542387" cy="4300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31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C1C1B-BE13-2258-E086-66D62845907F}"/>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1500"/>
              <a:t>The 5/6  (left) must have a doctor’s signature. Do not upload your other physical form under the physical section. </a:t>
            </a:r>
            <a:br>
              <a:rPr lang="en-US" sz="1500"/>
            </a:br>
            <a:br>
              <a:rPr lang="en-US" sz="1500">
                <a:hlinkClick r:id="rId2" tooltip="https://www.lmmdseacadets.com/_files/ugd/12737e_dd649114f9554e11a123dc3989ebbed6.pdf">
                  <a:extLst>
                    <a:ext uri="{A12FA001-AC4F-418D-AE19-62706E023703}">
                      <ahyp:hlinkClr xmlns:ahyp="http://schemas.microsoft.com/office/drawing/2018/hyperlinkcolor" val="tx"/>
                    </a:ext>
                  </a:extLst>
                </a:hlinkClick>
              </a:rPr>
            </a:br>
            <a:r>
              <a:rPr lang="en-US" sz="1500">
                <a:solidFill>
                  <a:schemeClr val="tx2">
                    <a:lumMod val="50000"/>
                    <a:lumOff val="50000"/>
                  </a:schemeClr>
                </a:solidFill>
                <a:hlinkClick r:id="rId2" tooltip="https://www.lmmdseacadets.com/_files/ugd/12737e_dd649114f9554e11a123dc3989ebbed6.pdf">
                  <a:extLst>
                    <a:ext uri="{A12FA001-AC4F-418D-AE19-62706E023703}">
                      <ahyp:hlinkClr xmlns:ahyp="http://schemas.microsoft.com/office/drawing/2018/hyperlinkcolor" val="tx"/>
                    </a:ext>
                  </a:extLst>
                </a:hlinkClick>
              </a:rPr>
              <a:t>https://www.lmmdseacadets.com/_files/ugd/12737e_dd649114f9554e11a123dc3989ebbed6.pdf</a:t>
            </a:r>
            <a:br>
              <a:rPr lang="en-US" sz="1500"/>
            </a:br>
            <a:br>
              <a:rPr lang="en-US" sz="1500"/>
            </a:br>
            <a:r>
              <a:rPr lang="en-US" sz="1500"/>
              <a:t>Every doctor’s form (Right) is different. The form must have immunizations and be updated annually  in the immunization record section</a:t>
            </a:r>
            <a:r>
              <a:rPr lang="en-US" sz="1500">
                <a:hlinkClick r:id="rId2" tooltip="https://www.lmmdseacadets.com/_files/ugd/12737e_dd649114f9554e11a123dc3989ebbed6.pdf">
                  <a:extLst>
                    <a:ext uri="{A12FA001-AC4F-418D-AE19-62706E023703}">
                      <ahyp:hlinkClr xmlns:ahyp="http://schemas.microsoft.com/office/drawing/2018/hyperlinkcolor" val="tx"/>
                    </a:ext>
                  </a:extLst>
                </a:hlinkClick>
              </a:rPr>
              <a:t>.</a:t>
            </a:r>
            <a:endParaRPr lang="en-US" sz="1500"/>
          </a:p>
        </p:txBody>
      </p:sp>
      <p:grpSp>
        <p:nvGrpSpPr>
          <p:cNvPr id="29" name="Group 2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30" name="Straight Connector 2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omputer screen with a computer screen and a computer screen&#10;&#10;AI-generated content may be incorrect.">
            <a:extLst>
              <a:ext uri="{FF2B5EF4-FFF2-40B4-BE49-F238E27FC236}">
                <a16:creationId xmlns:a16="http://schemas.microsoft.com/office/drawing/2014/main" id="{CA2C6AB6-AACD-64CC-160C-1F678A4094A2}"/>
              </a:ext>
            </a:extLst>
          </p:cNvPr>
          <p:cNvPicPr>
            <a:picLocks noGrp="1" noChangeAspect="1"/>
          </p:cNvPicPr>
          <p:nvPr>
            <p:ph sz="half" idx="2"/>
          </p:nvPr>
        </p:nvPicPr>
        <p:blipFill>
          <a:blip r:embed="rId3"/>
          <a:srcRect r="-1" b="37"/>
          <a:stretch>
            <a:fillRect/>
          </a:stretch>
        </p:blipFill>
        <p:spPr>
          <a:xfrm>
            <a:off x="4125086" y="972235"/>
            <a:ext cx="3383269" cy="5047735"/>
          </a:xfrm>
          <a:prstGeom prst="rect">
            <a:avLst/>
          </a:prstGeom>
        </p:spPr>
      </p:pic>
      <p:pic>
        <p:nvPicPr>
          <p:cNvPr id="5" name="Content Placeholder 4" descr="A computer screen shot of a form&#10;&#10;AI-generated content may be incorrect.">
            <a:extLst>
              <a:ext uri="{FF2B5EF4-FFF2-40B4-BE49-F238E27FC236}">
                <a16:creationId xmlns:a16="http://schemas.microsoft.com/office/drawing/2014/main" id="{06A16E1F-4A1C-255A-F26D-75AFD449F69C}"/>
              </a:ext>
            </a:extLst>
          </p:cNvPr>
          <p:cNvPicPr>
            <a:picLocks noGrp="1" noChangeAspect="1"/>
          </p:cNvPicPr>
          <p:nvPr>
            <p:ph sz="half" idx="1"/>
          </p:nvPr>
        </p:nvPicPr>
        <p:blipFill>
          <a:blip r:embed="rId4"/>
          <a:srcRect r="-1" b="37"/>
          <a:stretch>
            <a:fillRect/>
          </a:stretch>
        </p:blipFill>
        <p:spPr>
          <a:xfrm>
            <a:off x="7812362" y="972235"/>
            <a:ext cx="3383269" cy="5047735"/>
          </a:xfrm>
          <a:prstGeom prst="rect">
            <a:avLst/>
          </a:prstGeom>
        </p:spPr>
      </p:pic>
    </p:spTree>
    <p:extLst>
      <p:ext uri="{BB962C8B-B14F-4D97-AF65-F5344CB8AC3E}">
        <p14:creationId xmlns:p14="http://schemas.microsoft.com/office/powerpoint/2010/main" val="2350293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A25F5-742B-39CF-E2EB-86662AF0E19E}"/>
              </a:ext>
            </a:extLst>
          </p:cNvPr>
          <p:cNvSpPr>
            <a:spLocks noGrp="1"/>
          </p:cNvSpPr>
          <p:nvPr>
            <p:ph type="title"/>
          </p:nvPr>
        </p:nvSpPr>
        <p:spPr>
          <a:xfrm>
            <a:off x="328457" y="342274"/>
            <a:ext cx="3124151" cy="3736540"/>
          </a:xfrm>
        </p:spPr>
        <p:txBody>
          <a:bodyPr vert="horz" lIns="91440" tIns="45720" rIns="91440" bIns="45720" rtlCol="0" anchor="b">
            <a:normAutofit/>
          </a:bodyPr>
          <a:lstStyle/>
          <a:p>
            <a:r>
              <a:rPr lang="en-US" sz="2400">
                <a:latin typeface="Arial" panose="020B0604020202020204" pitchFamily="34" charset="0"/>
                <a:cs typeface="Arial" panose="020B0604020202020204" pitchFamily="34" charset="0"/>
              </a:rPr>
              <a:t>Complete your cadet’s health history in full and save</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FA6FA2-7F47-09C7-CF4C-474C16EEA740}"/>
              </a:ext>
            </a:extLst>
          </p:cNvPr>
          <p:cNvPicPr>
            <a:picLocks noGrp="1" noChangeAspect="1"/>
          </p:cNvPicPr>
          <p:nvPr>
            <p:ph sz="half" idx="2"/>
          </p:nvPr>
        </p:nvPicPr>
        <p:blipFill>
          <a:blip r:embed="rId2"/>
          <a:stretch>
            <a:fillRect/>
          </a:stretch>
        </p:blipFill>
        <p:spPr>
          <a:xfrm>
            <a:off x="4125081" y="1240582"/>
            <a:ext cx="3383280" cy="4511040"/>
          </a:xfrm>
          <a:prstGeom prst="rect">
            <a:avLst/>
          </a:prstGeom>
        </p:spPr>
      </p:pic>
      <p:pic>
        <p:nvPicPr>
          <p:cNvPr id="5" name="Content Placeholder 4">
            <a:extLst>
              <a:ext uri="{FF2B5EF4-FFF2-40B4-BE49-F238E27FC236}">
                <a16:creationId xmlns:a16="http://schemas.microsoft.com/office/drawing/2014/main" id="{11D0BFCB-76BB-28A3-1D96-DF055DD50A79}"/>
              </a:ext>
            </a:extLst>
          </p:cNvPr>
          <p:cNvPicPr>
            <a:picLocks noGrp="1" noChangeAspect="1"/>
          </p:cNvPicPr>
          <p:nvPr>
            <p:ph sz="half" idx="1"/>
          </p:nvPr>
        </p:nvPicPr>
        <p:blipFill>
          <a:blip r:embed="rId3"/>
          <a:stretch>
            <a:fillRect/>
          </a:stretch>
        </p:blipFill>
        <p:spPr>
          <a:xfrm>
            <a:off x="7812357" y="1240582"/>
            <a:ext cx="3383280" cy="4511040"/>
          </a:xfrm>
          <a:prstGeom prst="rect">
            <a:avLst/>
          </a:prstGeom>
        </p:spPr>
      </p:pic>
    </p:spTree>
    <p:extLst>
      <p:ext uri="{BB962C8B-B14F-4D97-AF65-F5344CB8AC3E}">
        <p14:creationId xmlns:p14="http://schemas.microsoft.com/office/powerpoint/2010/main" val="130577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F2274-E9E8-F265-10A6-D39ADD6904B5}"/>
              </a:ext>
            </a:extLst>
          </p:cNvPr>
          <p:cNvSpPr>
            <a:spLocks noGrp="1"/>
          </p:cNvSpPr>
          <p:nvPr>
            <p:ph type="title"/>
          </p:nvPr>
        </p:nvSpPr>
        <p:spPr>
          <a:xfrm>
            <a:off x="544934" y="1888045"/>
            <a:ext cx="3124151" cy="3736540"/>
          </a:xfrm>
        </p:spPr>
        <p:txBody>
          <a:bodyPr vert="horz" lIns="91440" tIns="45720" rIns="91440" bIns="45720" rtlCol="0" anchor="b">
            <a:normAutofit/>
          </a:bodyPr>
          <a:lstStyle/>
          <a:p>
            <a:r>
              <a:rPr lang="en-US" sz="2500"/>
              <a:t>Complete the</a:t>
            </a:r>
            <a:br>
              <a:rPr lang="en-US" sz="2500"/>
            </a:br>
            <a:r>
              <a:rPr lang="en-US" sz="2500"/>
              <a:t>Over –The –Counter </a:t>
            </a:r>
            <a:br>
              <a:rPr lang="en-US" sz="2500"/>
            </a:br>
            <a:r>
              <a:rPr lang="en-US" sz="2500"/>
              <a:t>medication forms and save. We do not have medications other than Tylenol, Motrin &amp; Benadryl on site. However, this is necessary for trainings.</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9" name="Straight Connector 2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D9CDD074-AFFF-6B41-F662-B7B91A6B4BE8}"/>
              </a:ext>
            </a:extLst>
          </p:cNvPr>
          <p:cNvPicPr>
            <a:picLocks noGrp="1" noChangeAspect="1"/>
          </p:cNvPicPr>
          <p:nvPr>
            <p:ph sz="half" idx="2"/>
          </p:nvPr>
        </p:nvPicPr>
        <p:blipFill>
          <a:blip r:embed="rId2"/>
          <a:srcRect r="5730" b="2"/>
          <a:stretch>
            <a:fillRect/>
          </a:stretch>
        </p:blipFill>
        <p:spPr>
          <a:xfrm>
            <a:off x="4125081" y="1103534"/>
            <a:ext cx="3383280" cy="4785137"/>
          </a:xfrm>
          <a:prstGeom prst="rect">
            <a:avLst/>
          </a:prstGeom>
        </p:spPr>
      </p:pic>
      <p:pic>
        <p:nvPicPr>
          <p:cNvPr id="5" name="Content Placeholder 4">
            <a:extLst>
              <a:ext uri="{FF2B5EF4-FFF2-40B4-BE49-F238E27FC236}">
                <a16:creationId xmlns:a16="http://schemas.microsoft.com/office/drawing/2014/main" id="{611395EB-B33C-599D-16D4-71FAFC0E682E}"/>
              </a:ext>
            </a:extLst>
          </p:cNvPr>
          <p:cNvPicPr>
            <a:picLocks noGrp="1" noChangeAspect="1"/>
          </p:cNvPicPr>
          <p:nvPr>
            <p:ph sz="half" idx="1"/>
          </p:nvPr>
        </p:nvPicPr>
        <p:blipFill>
          <a:blip r:embed="rId3"/>
          <a:srcRect r="7578" b="2"/>
          <a:stretch>
            <a:fillRect/>
          </a:stretch>
        </p:blipFill>
        <p:spPr>
          <a:xfrm>
            <a:off x="7812357" y="1103544"/>
            <a:ext cx="3383280" cy="4785116"/>
          </a:xfrm>
          <a:prstGeom prst="rect">
            <a:avLst/>
          </a:prstGeom>
        </p:spPr>
      </p:pic>
    </p:spTree>
    <p:extLst>
      <p:ext uri="{BB962C8B-B14F-4D97-AF65-F5344CB8AC3E}">
        <p14:creationId xmlns:p14="http://schemas.microsoft.com/office/powerpoint/2010/main" val="239103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B1D04-B6A2-BB38-0EDE-A6DB276F0AD3}"/>
              </a:ext>
            </a:extLst>
          </p:cNvPr>
          <p:cNvSpPr>
            <a:spLocks noGrp="1"/>
          </p:cNvSpPr>
          <p:nvPr>
            <p:ph type="title"/>
          </p:nvPr>
        </p:nvSpPr>
        <p:spPr>
          <a:xfrm>
            <a:off x="389193" y="1388346"/>
            <a:ext cx="3124151" cy="3736540"/>
          </a:xfrm>
        </p:spPr>
        <p:txBody>
          <a:bodyPr vert="horz" lIns="91440" tIns="45720" rIns="91440" bIns="45720" rtlCol="0" anchor="b">
            <a:normAutofit/>
          </a:bodyPr>
          <a:lstStyle/>
          <a:p>
            <a:r>
              <a:rPr lang="en-US" sz="4000"/>
              <a:t>Complete the prescription medication section in full and save.</a:t>
            </a:r>
          </a:p>
        </p:txBody>
      </p:sp>
      <p:grpSp>
        <p:nvGrpSpPr>
          <p:cNvPr id="51" name="Group 5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52" name="Straight Connector 5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7F6BC5-D019-D031-124A-4237CF8E2D42}"/>
              </a:ext>
            </a:extLst>
          </p:cNvPr>
          <p:cNvPicPr>
            <a:picLocks noChangeAspect="1"/>
          </p:cNvPicPr>
          <p:nvPr/>
        </p:nvPicPr>
        <p:blipFill>
          <a:blip r:embed="rId2"/>
          <a:srcRect t="2437" r="-1" b="5629"/>
          <a:stretch>
            <a:fillRect/>
          </a:stretch>
        </p:blipFill>
        <p:spPr>
          <a:xfrm>
            <a:off x="4125081" y="1103522"/>
            <a:ext cx="3383280" cy="4785161"/>
          </a:xfrm>
          <a:prstGeom prst="rect">
            <a:avLst/>
          </a:prstGeom>
        </p:spPr>
      </p:pic>
      <p:pic>
        <p:nvPicPr>
          <p:cNvPr id="4" name="Picture 3">
            <a:extLst>
              <a:ext uri="{FF2B5EF4-FFF2-40B4-BE49-F238E27FC236}">
                <a16:creationId xmlns:a16="http://schemas.microsoft.com/office/drawing/2014/main" id="{631F7385-7EE8-3D8E-51B3-64FC28923CAA}"/>
              </a:ext>
            </a:extLst>
          </p:cNvPr>
          <p:cNvPicPr>
            <a:picLocks noChangeAspect="1"/>
          </p:cNvPicPr>
          <p:nvPr/>
        </p:nvPicPr>
        <p:blipFill>
          <a:blip r:embed="rId3"/>
          <a:srcRect l="15812" r="31160"/>
          <a:stretch>
            <a:fillRect/>
          </a:stretch>
        </p:blipFill>
        <p:spPr>
          <a:xfrm>
            <a:off x="7812357" y="1103537"/>
            <a:ext cx="3383280" cy="4785131"/>
          </a:xfrm>
          <a:prstGeom prst="rect">
            <a:avLst/>
          </a:prstGeom>
        </p:spPr>
      </p:pic>
    </p:spTree>
    <p:extLst>
      <p:ext uri="{BB962C8B-B14F-4D97-AF65-F5344CB8AC3E}">
        <p14:creationId xmlns:p14="http://schemas.microsoft.com/office/powerpoint/2010/main" val="165192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8A516AC-B9DA-9C5D-4E56-155D256B80F9}"/>
              </a:ext>
            </a:extLst>
          </p:cNvPr>
          <p:cNvGraphicFramePr/>
          <p:nvPr>
            <p:extLst>
              <p:ext uri="{D42A27DB-BD31-4B8C-83A1-F6EECF244321}">
                <p14:modId xmlns:p14="http://schemas.microsoft.com/office/powerpoint/2010/main" val="993079973"/>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a:extLst>
              <a:ext uri="{FF2B5EF4-FFF2-40B4-BE49-F238E27FC236}">
                <a16:creationId xmlns:a16="http://schemas.microsoft.com/office/drawing/2014/main" id="{545E89B9-D614-26BA-853A-4E231A64218D}"/>
              </a:ext>
            </a:extLst>
          </p:cNvPr>
          <p:cNvPicPr>
            <a:picLocks noGrp="1" noChangeAspect="1"/>
          </p:cNvPicPr>
          <p:nvPr>
            <p:ph sz="half" idx="1"/>
          </p:nvPr>
        </p:nvPicPr>
        <p:blipFill>
          <a:blip r:embed="rId7"/>
          <a:stretch>
            <a:fillRect/>
          </a:stretch>
        </p:blipFill>
        <p:spPr>
          <a:xfrm>
            <a:off x="596273" y="2260678"/>
            <a:ext cx="2835168" cy="4351338"/>
          </a:xfrm>
          <a:prstGeom prst="rect">
            <a:avLst/>
          </a:prstGeom>
        </p:spPr>
      </p:pic>
      <p:pic>
        <p:nvPicPr>
          <p:cNvPr id="6" name="Content Placeholder 5">
            <a:extLst>
              <a:ext uri="{FF2B5EF4-FFF2-40B4-BE49-F238E27FC236}">
                <a16:creationId xmlns:a16="http://schemas.microsoft.com/office/drawing/2014/main" id="{9E8EECF8-213D-4F4A-3BE0-E34DC4BE3CA4}"/>
              </a:ext>
            </a:extLst>
          </p:cNvPr>
          <p:cNvPicPr>
            <a:picLocks noGrp="1" noChangeAspect="1"/>
          </p:cNvPicPr>
          <p:nvPr>
            <p:ph sz="half" idx="2"/>
          </p:nvPr>
        </p:nvPicPr>
        <p:blipFill>
          <a:blip r:embed="rId8"/>
          <a:stretch>
            <a:fillRect/>
          </a:stretch>
        </p:blipFill>
        <p:spPr>
          <a:xfrm>
            <a:off x="3744685" y="2392896"/>
            <a:ext cx="5181600" cy="2258853"/>
          </a:xfrm>
          <a:prstGeom prst="rect">
            <a:avLst/>
          </a:prstGeom>
        </p:spPr>
      </p:pic>
      <p:pic>
        <p:nvPicPr>
          <p:cNvPr id="7" name="Picture 6">
            <a:extLst>
              <a:ext uri="{FF2B5EF4-FFF2-40B4-BE49-F238E27FC236}">
                <a16:creationId xmlns:a16="http://schemas.microsoft.com/office/drawing/2014/main" id="{DB641014-C91D-96C5-FAAB-0F54BF43992F}"/>
              </a:ext>
            </a:extLst>
          </p:cNvPr>
          <p:cNvPicPr>
            <a:picLocks noChangeAspect="1"/>
          </p:cNvPicPr>
          <p:nvPr/>
        </p:nvPicPr>
        <p:blipFill>
          <a:blip r:embed="rId9"/>
          <a:stretch>
            <a:fillRect/>
          </a:stretch>
        </p:blipFill>
        <p:spPr>
          <a:xfrm>
            <a:off x="7909724" y="3254830"/>
            <a:ext cx="4417739" cy="3313304"/>
          </a:xfrm>
          <a:prstGeom prst="rect">
            <a:avLst/>
          </a:prstGeom>
        </p:spPr>
      </p:pic>
      <p:sp>
        <p:nvSpPr>
          <p:cNvPr id="8" name="Arrow: Down 7">
            <a:extLst>
              <a:ext uri="{FF2B5EF4-FFF2-40B4-BE49-F238E27FC236}">
                <a16:creationId xmlns:a16="http://schemas.microsoft.com/office/drawing/2014/main" id="{B57A7D08-2EC8-87A2-078F-A3227263E219}"/>
              </a:ext>
            </a:extLst>
          </p:cNvPr>
          <p:cNvSpPr/>
          <p:nvPr/>
        </p:nvSpPr>
        <p:spPr>
          <a:xfrm>
            <a:off x="5519057" y="215967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57146939-AE1C-0D49-1F6A-A9AA559BEB8A}"/>
              </a:ext>
            </a:extLst>
          </p:cNvPr>
          <p:cNvSpPr/>
          <p:nvPr/>
        </p:nvSpPr>
        <p:spPr>
          <a:xfrm>
            <a:off x="8926285" y="3755572"/>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89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CBD20-E078-63CD-BE3A-D030E60EEA9B}"/>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Complete all agreements and save</a:t>
            </a:r>
          </a:p>
        </p:txBody>
      </p:sp>
      <p:grpSp>
        <p:nvGrpSpPr>
          <p:cNvPr id="33" name="Group 3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34" name="Straight Connector 3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logo&#10;&#10;AI-generated content may be incorrect.">
            <a:extLst>
              <a:ext uri="{FF2B5EF4-FFF2-40B4-BE49-F238E27FC236}">
                <a16:creationId xmlns:a16="http://schemas.microsoft.com/office/drawing/2014/main" id="{4300F761-D30D-4305-736D-2C10223CBF84}"/>
              </a:ext>
            </a:extLst>
          </p:cNvPr>
          <p:cNvPicPr>
            <a:picLocks noChangeAspect="1"/>
          </p:cNvPicPr>
          <p:nvPr/>
        </p:nvPicPr>
        <p:blipFill>
          <a:blip r:embed="rId2"/>
          <a:stretch>
            <a:fillRect/>
          </a:stretch>
        </p:blipFill>
        <p:spPr>
          <a:xfrm>
            <a:off x="4125081" y="999217"/>
            <a:ext cx="3383280" cy="4993771"/>
          </a:xfrm>
          <a:prstGeom prst="rect">
            <a:avLst/>
          </a:prstGeom>
        </p:spPr>
      </p:pic>
      <p:pic>
        <p:nvPicPr>
          <p:cNvPr id="6" name="Content Placeholder 5" descr="A close-up of a computer screen&#10;&#10;AI-generated content may be incorrect.">
            <a:extLst>
              <a:ext uri="{FF2B5EF4-FFF2-40B4-BE49-F238E27FC236}">
                <a16:creationId xmlns:a16="http://schemas.microsoft.com/office/drawing/2014/main" id="{8FCC4678-BAF3-C86F-E858-7E50774B0C4F}"/>
              </a:ext>
            </a:extLst>
          </p:cNvPr>
          <p:cNvPicPr>
            <a:picLocks noGrp="1" noChangeAspect="1"/>
          </p:cNvPicPr>
          <p:nvPr>
            <p:ph sz="half" idx="2"/>
          </p:nvPr>
        </p:nvPicPr>
        <p:blipFill>
          <a:blip r:embed="rId3"/>
          <a:stretch>
            <a:fillRect/>
          </a:stretch>
        </p:blipFill>
        <p:spPr>
          <a:xfrm>
            <a:off x="7812357" y="2616450"/>
            <a:ext cx="3383280" cy="1759305"/>
          </a:xfrm>
          <a:prstGeom prst="rect">
            <a:avLst/>
          </a:prstGeom>
        </p:spPr>
      </p:pic>
    </p:spTree>
    <p:extLst>
      <p:ext uri="{BB962C8B-B14F-4D97-AF65-F5344CB8AC3E}">
        <p14:creationId xmlns:p14="http://schemas.microsoft.com/office/powerpoint/2010/main" val="2889807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823B3-290C-05DB-DB43-B2831D4009F2}"/>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800" kern="1200">
                <a:solidFill>
                  <a:schemeClr val="tx1"/>
                </a:solidFill>
                <a:latin typeface="Arial" panose="020B0604020202020204" pitchFamily="34" charset="0"/>
                <a:cs typeface="Arial" panose="020B0604020202020204" pitchFamily="34" charset="0"/>
                <a:hlinkClick r:id="rId2"/>
              </a:rPr>
              <a:t>quarterdeck.seacadets.org/secure/Login.aspx</a:t>
            </a:r>
            <a:endParaRPr lang="en-US" sz="2800" kern="120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logo with a wheel&#10;&#10;AI-generated content may be incorrect.">
            <a:extLst>
              <a:ext uri="{FF2B5EF4-FFF2-40B4-BE49-F238E27FC236}">
                <a16:creationId xmlns:a16="http://schemas.microsoft.com/office/drawing/2014/main" id="{59A715EB-9E8E-DFD6-FF70-92E7CA74FEBF}"/>
              </a:ext>
            </a:extLst>
          </p:cNvPr>
          <p:cNvPicPr>
            <a:picLocks noChangeAspect="1"/>
          </p:cNvPicPr>
          <p:nvPr/>
        </p:nvPicPr>
        <p:blipFill>
          <a:blip r:embed="rId3">
            <a:extLst>
              <a:ext uri="{28A0092B-C50C-407E-A947-70E740481C1C}">
                <a14:useLocalDpi xmlns:a14="http://schemas.microsoft.com/office/drawing/2010/main" val="0"/>
              </a:ext>
            </a:extLst>
          </a:blip>
          <a:srcRect t="19919" r="1" b="7294"/>
          <a:stretch>
            <a:fillRect/>
          </a:stretch>
        </p:blipFill>
        <p:spPr bwMode="auto">
          <a:xfrm>
            <a:off x="545238" y="2045484"/>
            <a:ext cx="7608304" cy="28379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978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ABA1E-D826-1EA7-DC65-00E221C39D35}"/>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a:solidFill>
                  <a:schemeClr val="tx1"/>
                </a:solidFill>
                <a:latin typeface="+mj-lt"/>
                <a:ea typeface="+mj-ea"/>
                <a:cs typeface="+mj-cs"/>
              </a:rPr>
              <a:t>Forms </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7CB2E0-A8FF-28B8-812C-E4D291EC7E06}"/>
              </a:ext>
            </a:extLst>
          </p:cNvPr>
          <p:cNvSpPr txBox="1"/>
          <p:nvPr/>
        </p:nvSpPr>
        <p:spPr>
          <a:xfrm>
            <a:off x="793660" y="2599509"/>
            <a:ext cx="10143668" cy="3435531"/>
          </a:xfrm>
          <a:prstGeom prst="rect">
            <a:avLst/>
          </a:prstGeom>
        </p:spPr>
        <p:txBody>
          <a:bodyPr vert="horz" lIns="91440" tIns="45720" rIns="91440" bIns="45720" rtlCol="0" anchor="ctr">
            <a:normAutofit/>
          </a:bodyPr>
          <a:lstStyle/>
          <a:p>
            <a:pPr marL="285750" indent="-285750">
              <a:lnSpc>
                <a:spcPct val="90000"/>
              </a:lnSpc>
              <a:spcAft>
                <a:spcPts val="600"/>
              </a:spcAft>
              <a:buFont typeface="Wingdings" panose="05000000000000000000" pitchFamily="2" charset="2"/>
              <a:buChar char="§"/>
            </a:pPr>
            <a:r>
              <a:rPr lang="en-US" sz="2400"/>
              <a:t>Forms  5/6 </a:t>
            </a:r>
            <a:r>
              <a:rPr lang="en-US" sz="2400">
                <a:hlinkClick r:id="rId2"/>
              </a:rPr>
              <a:t>Microsoft Word - NSCADM001</a:t>
            </a:r>
            <a:r>
              <a:rPr lang="en-US" sz="2400"/>
              <a:t>  are mandatory</a:t>
            </a:r>
          </a:p>
          <a:p>
            <a:pPr marL="57150" indent="-285750">
              <a:lnSpc>
                <a:spcPct val="90000"/>
              </a:lnSpc>
              <a:spcAft>
                <a:spcPts val="600"/>
              </a:spcAft>
              <a:buFont typeface="Wingdings" panose="05000000000000000000" pitchFamily="2" charset="2"/>
              <a:buChar char="§"/>
            </a:pPr>
            <a:r>
              <a:rPr lang="en-US" sz="2400"/>
              <a:t>Forms 7/8 </a:t>
            </a:r>
            <a:r>
              <a:rPr lang="en-US" sz="2400">
                <a:hlinkClick r:id="rId3"/>
              </a:rPr>
              <a:t>Microsoft Word - NSCADM001</a:t>
            </a:r>
            <a:r>
              <a:rPr lang="en-US" sz="2400"/>
              <a:t>  are mandatory for any prescribed medications including asthma, seizure, Epi-Pens, ADHD, or similar</a:t>
            </a:r>
          </a:p>
          <a:p>
            <a:pPr marL="57150" indent="-285750">
              <a:lnSpc>
                <a:spcPct val="90000"/>
              </a:lnSpc>
              <a:spcAft>
                <a:spcPts val="600"/>
              </a:spcAft>
              <a:buFont typeface="Wingdings" panose="05000000000000000000" pitchFamily="2" charset="2"/>
              <a:buChar char="§"/>
            </a:pPr>
            <a:r>
              <a:rPr lang="en-US" sz="2400"/>
              <a:t>Forms 9/10 </a:t>
            </a:r>
            <a:r>
              <a:rPr lang="en-US" sz="2400">
                <a:hlinkClick r:id="rId4"/>
              </a:rPr>
              <a:t>Microsoft Word - NSCADM001</a:t>
            </a:r>
            <a:r>
              <a:rPr lang="en-US" sz="2400"/>
              <a:t> ***** Not all accommodations are accepted or could prevent training. Each accommodation is viewed by accepting training, not Mass Bay</a:t>
            </a:r>
          </a:p>
          <a:p>
            <a:pPr indent="-228600">
              <a:lnSpc>
                <a:spcPct val="90000"/>
              </a:lnSpc>
              <a:spcAft>
                <a:spcPts val="600"/>
              </a:spcAft>
              <a:buFont typeface="Arial" panose="020B0604020202020204" pitchFamily="34" charset="0"/>
              <a:buChar char="•"/>
            </a:pPr>
            <a:endParaRPr lang="en-US" sz="1400"/>
          </a:p>
        </p:txBody>
      </p:sp>
    </p:spTree>
    <p:extLst>
      <p:ext uri="{BB962C8B-B14F-4D97-AF65-F5344CB8AC3E}">
        <p14:creationId xmlns:p14="http://schemas.microsoft.com/office/powerpoint/2010/main" val="2287677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TextBox 31">
            <a:extLst>
              <a:ext uri="{FF2B5EF4-FFF2-40B4-BE49-F238E27FC236}">
                <a16:creationId xmlns:a16="http://schemas.microsoft.com/office/drawing/2014/main" id="{E0A128A1-7289-EC43-2724-6D214939F67F}"/>
              </a:ext>
            </a:extLst>
          </p:cNvPr>
          <p:cNvGraphicFramePr/>
          <p:nvPr>
            <p:extLst>
              <p:ext uri="{D42A27DB-BD31-4B8C-83A1-F6EECF244321}">
                <p14:modId xmlns:p14="http://schemas.microsoft.com/office/powerpoint/2010/main" val="424198807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2D22683C-3539-28A8-4AF2-444BBA380CCD}"/>
              </a:ext>
            </a:extLst>
          </p:cNvPr>
          <p:cNvSpPr txBox="1"/>
          <p:nvPr/>
        </p:nvSpPr>
        <p:spPr>
          <a:xfrm>
            <a:off x="2805419" y="762000"/>
            <a:ext cx="5772524" cy="584775"/>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Questions</a:t>
            </a:r>
            <a:r>
              <a:rPr lang="en-US" sz="240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5330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1E8CD4-27FC-296E-5625-2292AC152EEB}"/>
              </a:ext>
            </a:extLst>
          </p:cNvPr>
          <p:cNvSpPr txBox="1"/>
          <p:nvPr/>
        </p:nvSpPr>
        <p:spPr>
          <a:xfrm>
            <a:off x="1006900" y="1188637"/>
            <a:ext cx="3141430" cy="44807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kern="1200">
                <a:solidFill>
                  <a:schemeClr val="tx1"/>
                </a:solidFill>
                <a:latin typeface="Arial" panose="020B0604020202020204" pitchFamily="34" charset="0"/>
                <a:ea typeface="+mj-ea"/>
                <a:cs typeface="Arial" panose="020B0604020202020204" pitchFamily="34" charset="0"/>
              </a:rPr>
              <a:t>This information needs to completed:</a:t>
            </a: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A7BEC7D-E8AE-6432-CB72-9CEE66EBEA04}"/>
              </a:ext>
            </a:extLst>
          </p:cNvPr>
          <p:cNvSpPr txBox="1"/>
          <p:nvPr/>
        </p:nvSpPr>
        <p:spPr>
          <a:xfrm>
            <a:off x="5138928" y="1338729"/>
            <a:ext cx="4795584" cy="418054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Upon Enrollment </a:t>
            </a:r>
          </a:p>
          <a:p>
            <a:pPr indent="-228600">
              <a:lnSpc>
                <a:spcPct val="90000"/>
              </a:lnSpc>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Annually in September</a:t>
            </a:r>
          </a:p>
          <a:p>
            <a:pPr indent="-228600">
              <a:lnSpc>
                <a:spcPct val="90000"/>
              </a:lnSpc>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Annually in February</a:t>
            </a:r>
          </a:p>
          <a:p>
            <a:pPr indent="-228600">
              <a:lnSpc>
                <a:spcPct val="90000"/>
              </a:lnSpc>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Within 3 months of attending a training </a:t>
            </a:r>
          </a:p>
        </p:txBody>
      </p:sp>
    </p:spTree>
    <p:extLst>
      <p:ext uri="{BB962C8B-B14F-4D97-AF65-F5344CB8AC3E}">
        <p14:creationId xmlns:p14="http://schemas.microsoft.com/office/powerpoint/2010/main" val="78059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0F2E-2042-7D0B-9B70-AFF926D265AF}"/>
              </a:ext>
            </a:extLst>
          </p:cNvPr>
          <p:cNvSpPr>
            <a:spLocks noGrp="1"/>
          </p:cNvSpPr>
          <p:nvPr>
            <p:ph type="title"/>
          </p:nvPr>
        </p:nvSpPr>
        <p:spPr>
          <a:xfrm>
            <a:off x="7331384" y="679731"/>
            <a:ext cx="4171994" cy="3736540"/>
          </a:xfrm>
        </p:spPr>
        <p:txBody>
          <a:bodyPr vert="horz" lIns="91440" tIns="45720" rIns="91440" bIns="45720" rtlCol="0" anchor="b">
            <a:normAutofit/>
          </a:bodyPr>
          <a:lstStyle/>
          <a:p>
            <a:br>
              <a:rPr lang="en-US" sz="2900">
                <a:effectLst/>
              </a:rPr>
            </a:br>
            <a:br>
              <a:rPr lang="en-US" sz="2900">
                <a:effectLst/>
                <a:latin typeface="Arial" panose="020B0604020202020204" pitchFamily="34" charset="0"/>
                <a:cs typeface="Arial" panose="020B0604020202020204" pitchFamily="34" charset="0"/>
              </a:rPr>
            </a:br>
            <a:r>
              <a:rPr lang="en-US" sz="2800">
                <a:effectLst/>
                <a:latin typeface="Arial" panose="020B0604020202020204" pitchFamily="34" charset="0"/>
                <a:cs typeface="Arial" panose="020B0604020202020204" pitchFamily="34" charset="0"/>
              </a:rPr>
              <a:t>Once in Quarterdeck, log in to your </a:t>
            </a:r>
            <a:r>
              <a:rPr lang="en-US" sz="2800" b="1">
                <a:effectLst/>
                <a:latin typeface="Arial" panose="020B0604020202020204" pitchFamily="34" charset="0"/>
                <a:cs typeface="Arial" panose="020B0604020202020204" pitchFamily="34" charset="0"/>
              </a:rPr>
              <a:t>parent </a:t>
            </a:r>
            <a:r>
              <a:rPr lang="en-US" sz="2800">
                <a:effectLst/>
                <a:latin typeface="Arial" panose="020B0604020202020204" pitchFamily="34" charset="0"/>
                <a:cs typeface="Arial" panose="020B0604020202020204" pitchFamily="34" charset="0"/>
              </a:rPr>
              <a:t>account.</a:t>
            </a:r>
            <a:br>
              <a:rPr lang="en-US" sz="2900">
                <a:effectLst/>
                <a:latin typeface="Arial" panose="020B0604020202020204" pitchFamily="34" charset="0"/>
                <a:cs typeface="Arial" panose="020B0604020202020204" pitchFamily="34" charset="0"/>
              </a:rPr>
            </a:br>
            <a:br>
              <a:rPr lang="en-US" sz="2900">
                <a:effectLst/>
                <a:latin typeface="Arial" panose="020B0604020202020204" pitchFamily="34" charset="0"/>
                <a:cs typeface="Arial" panose="020B0604020202020204" pitchFamily="34" charset="0"/>
              </a:rPr>
            </a:br>
            <a:br>
              <a:rPr lang="en-US" sz="2800">
                <a:effectLst/>
                <a:latin typeface="Arial" panose="020B0604020202020204" pitchFamily="34" charset="0"/>
                <a:cs typeface="Arial" panose="020B0604020202020204" pitchFamily="34" charset="0"/>
              </a:rPr>
            </a:br>
            <a:r>
              <a:rPr lang="en-US" sz="2800">
                <a:effectLst/>
                <a:latin typeface="Arial" panose="020B0604020202020204" pitchFamily="34" charset="0"/>
                <a:cs typeface="Arial" panose="020B0604020202020204" pitchFamily="34" charset="0"/>
              </a:rPr>
              <a:t> Both the parent &amp; child have their own account.</a:t>
            </a:r>
          </a:p>
        </p:txBody>
      </p:sp>
      <p:pic>
        <p:nvPicPr>
          <p:cNvPr id="5" name="Content Placeholder 4" descr="A computer screen with a wheel and text&#10;&#10;AI-generated content may be incorrect.">
            <a:extLst>
              <a:ext uri="{FF2B5EF4-FFF2-40B4-BE49-F238E27FC236}">
                <a16:creationId xmlns:a16="http://schemas.microsoft.com/office/drawing/2014/main" id="{870A0884-8F01-E559-9BE7-CCBD91140E14}"/>
              </a:ext>
            </a:extLst>
          </p:cNvPr>
          <p:cNvPicPr>
            <a:picLocks noChangeAspect="1"/>
          </p:cNvPicPr>
          <p:nvPr/>
        </p:nvPicPr>
        <p:blipFill>
          <a:blip r:embed="rId2">
            <a:extLst>
              <a:ext uri="{28A0092B-C50C-407E-A947-70E740481C1C}">
                <a14:useLocalDpi xmlns:a14="http://schemas.microsoft.com/office/drawing/2010/main" val="0"/>
              </a:ext>
            </a:extLst>
          </a:blip>
          <a:srcRect l="7573" r="17746" b="2"/>
          <a:stretch>
            <a:fillRect/>
          </a:stretch>
        </p:blipFill>
        <p:spPr>
          <a:xfrm>
            <a:off x="942597" y="556118"/>
            <a:ext cx="5608830" cy="5632704"/>
          </a:xfrm>
          <a:prstGeom prst="rect">
            <a:avLst/>
          </a:prstGeom>
        </p:spPr>
      </p:pic>
    </p:spTree>
    <p:extLst>
      <p:ext uri="{BB962C8B-B14F-4D97-AF65-F5344CB8AC3E}">
        <p14:creationId xmlns:p14="http://schemas.microsoft.com/office/powerpoint/2010/main" val="11424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A8529BB0-4067-C309-5DC5-6D6F9003E6AE}"/>
              </a:ext>
            </a:extLst>
          </p:cNvPr>
          <p:cNvPicPr>
            <a:picLocks noChangeAspect="1"/>
          </p:cNvPicPr>
          <p:nvPr/>
        </p:nvPicPr>
        <p:blipFill>
          <a:blip r:embed="rId2">
            <a:extLst>
              <a:ext uri="{28A0092B-C50C-407E-A947-70E740481C1C}">
                <a14:useLocalDpi xmlns:a14="http://schemas.microsoft.com/office/drawing/2010/main" val="0"/>
              </a:ext>
            </a:extLst>
          </a:blip>
          <a:srcRect l="4667" r="16052" b="-1"/>
          <a:stretch>
            <a:fillRect/>
          </a:stretch>
        </p:blipFill>
        <p:spPr>
          <a:xfrm>
            <a:off x="576244" y="650494"/>
            <a:ext cx="5628018" cy="5324142"/>
          </a:xfrm>
          <a:prstGeom prst="rect">
            <a:avLst/>
          </a:prstGeom>
        </p:spPr>
      </p:pic>
      <p:sp>
        <p:nvSpPr>
          <p:cNvPr id="4" name="TextBox 3">
            <a:extLst>
              <a:ext uri="{FF2B5EF4-FFF2-40B4-BE49-F238E27FC236}">
                <a16:creationId xmlns:a16="http://schemas.microsoft.com/office/drawing/2014/main" id="{41518368-092D-0DAF-C648-F7D06264C7AC}"/>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a:latin typeface="Arial" panose="020B0604020202020204" pitchFamily="34" charset="0"/>
                <a:cs typeface="Arial" panose="020B0604020202020204" pitchFamily="34" charset="0"/>
              </a:rPr>
              <a:t>Remember to SAVE the information under each section for the information to be complete</a:t>
            </a:r>
          </a:p>
        </p:txBody>
      </p:sp>
      <p:sp>
        <p:nvSpPr>
          <p:cNvPr id="2" name="Arrow: Up 1">
            <a:extLst>
              <a:ext uri="{FF2B5EF4-FFF2-40B4-BE49-F238E27FC236}">
                <a16:creationId xmlns:a16="http://schemas.microsoft.com/office/drawing/2014/main" id="{E1618BC0-081E-29DB-CE81-7F700CC15BAC}"/>
              </a:ext>
            </a:extLst>
          </p:cNvPr>
          <p:cNvSpPr/>
          <p:nvPr/>
        </p:nvSpPr>
        <p:spPr>
          <a:xfrm>
            <a:off x="2667000" y="3548743"/>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66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9CC9A65-72FB-C688-8D2E-402AC297308E}"/>
              </a:ext>
            </a:extLst>
          </p:cNvPr>
          <p:cNvSpPr txBox="1"/>
          <p:nvPr/>
        </p:nvSpPr>
        <p:spPr>
          <a:xfrm>
            <a:off x="599609" y="679731"/>
            <a:ext cx="4171994" cy="3736540"/>
          </a:xfrm>
          <a:prstGeom prst="rect">
            <a:avLst/>
          </a:prstGeom>
        </p:spPr>
        <p:txBody>
          <a:bodyPr vert="horz" lIns="91440" tIns="45720" rIns="91440" bIns="45720" rtlCol="0" anchor="b">
            <a:normAutofit/>
          </a:bodyPr>
          <a:lstStyle/>
          <a:p>
            <a:r>
              <a:rPr lang="en-US" sz="2800">
                <a:latin typeface="Arial" panose="020B0604020202020204" pitchFamily="34" charset="0"/>
                <a:cs typeface="Arial" panose="020B0604020202020204" pitchFamily="34" charset="0"/>
              </a:rPr>
              <a:t>Start from left to right and complete the profile and family contact sections.</a:t>
            </a:r>
            <a:endParaRPr lang="en-US" sz="2800">
              <a:effectLst/>
              <a:latin typeface="Arial" panose="020B0604020202020204" pitchFamily="34" charset="0"/>
              <a:cs typeface="Arial" panose="020B0604020202020204" pitchFamily="34" charset="0"/>
            </a:endParaRPr>
          </a:p>
        </p:txBody>
      </p:sp>
      <p:pic>
        <p:nvPicPr>
          <p:cNvPr id="3" name="Picture 2" descr="A computer screen shot of a computer&#10;&#10;AI-generated content may be incorrect.">
            <a:extLst>
              <a:ext uri="{FF2B5EF4-FFF2-40B4-BE49-F238E27FC236}">
                <a16:creationId xmlns:a16="http://schemas.microsoft.com/office/drawing/2014/main" id="{BFEA3502-CF8E-9446-5AD6-BC3C00996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679731"/>
            <a:ext cx="6982202" cy="5236651"/>
          </a:xfrm>
          <a:prstGeom prst="rect">
            <a:avLst/>
          </a:prstGeom>
        </p:spPr>
      </p:pic>
      <p:sp>
        <p:nvSpPr>
          <p:cNvPr id="2" name="Arrow: Up 1">
            <a:extLst>
              <a:ext uri="{FF2B5EF4-FFF2-40B4-BE49-F238E27FC236}">
                <a16:creationId xmlns:a16="http://schemas.microsoft.com/office/drawing/2014/main" id="{9849614B-921D-28F4-E3D5-E8406AC52941}"/>
              </a:ext>
            </a:extLst>
          </p:cNvPr>
          <p:cNvSpPr/>
          <p:nvPr/>
        </p:nvSpPr>
        <p:spPr>
          <a:xfrm>
            <a:off x="6302828" y="4416271"/>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8E8746C3-8923-D0EA-19E0-79AB862BAFC2}"/>
              </a:ext>
            </a:extLst>
          </p:cNvPr>
          <p:cNvSpPr/>
          <p:nvPr/>
        </p:nvSpPr>
        <p:spPr>
          <a:xfrm>
            <a:off x="7818772" y="4416271"/>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9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750A8-C18D-85AB-56F8-9BB7654E7E3C}"/>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kern="1200">
                <a:solidFill>
                  <a:schemeClr val="tx1"/>
                </a:solidFill>
                <a:latin typeface="+mj-lt"/>
                <a:ea typeface="+mj-ea"/>
                <a:cs typeface="+mj-cs"/>
              </a:rPr>
              <a:t>Complete the profile in full</a:t>
            </a:r>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omputer screen with a computer screen&#10;&#10;AI-generated content may be incorrect.">
            <a:extLst>
              <a:ext uri="{FF2B5EF4-FFF2-40B4-BE49-F238E27FC236}">
                <a16:creationId xmlns:a16="http://schemas.microsoft.com/office/drawing/2014/main" id="{4592C75D-94EE-2981-20BE-D1193703862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10630" b="-3"/>
          <a:stretch>
            <a:fillRect/>
          </a:stretch>
        </p:blipFill>
        <p:spPr>
          <a:xfrm>
            <a:off x="7904510" y="987301"/>
            <a:ext cx="3383280" cy="5047735"/>
          </a:xfrm>
          <a:prstGeom prst="rect">
            <a:avLst/>
          </a:prstGeom>
        </p:spPr>
      </p:pic>
      <p:pic>
        <p:nvPicPr>
          <p:cNvPr id="6" name="Content Placeholder 5" descr="A screen shot of a computer&#10;&#10;AI-generated content may be incorrect.">
            <a:extLst>
              <a:ext uri="{FF2B5EF4-FFF2-40B4-BE49-F238E27FC236}">
                <a16:creationId xmlns:a16="http://schemas.microsoft.com/office/drawing/2014/main" id="{8A16C5B0-583E-50A9-785E-09FD01EA83A5}"/>
              </a:ext>
            </a:extLst>
          </p:cNvPr>
          <p:cNvPicPr>
            <a:picLocks noChangeAspect="1"/>
          </p:cNvPicPr>
          <p:nvPr/>
        </p:nvPicPr>
        <p:blipFill>
          <a:blip r:embed="rId3">
            <a:extLst>
              <a:ext uri="{28A0092B-C50C-407E-A947-70E740481C1C}">
                <a14:useLocalDpi xmlns:a14="http://schemas.microsoft.com/office/drawing/2010/main" val="0"/>
              </a:ext>
            </a:extLst>
          </a:blip>
          <a:srcRect l="10633" r="-3" b="-3"/>
          <a:stretch>
            <a:fillRect/>
          </a:stretch>
        </p:blipFill>
        <p:spPr>
          <a:xfrm>
            <a:off x="4161794" y="987302"/>
            <a:ext cx="3383280" cy="5047735"/>
          </a:xfrm>
          <a:prstGeom prst="rect">
            <a:avLst/>
          </a:prstGeom>
        </p:spPr>
      </p:pic>
    </p:spTree>
    <p:extLst>
      <p:ext uri="{BB962C8B-B14F-4D97-AF65-F5344CB8AC3E}">
        <p14:creationId xmlns:p14="http://schemas.microsoft.com/office/powerpoint/2010/main" val="420054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3C38A-6A76-E0C6-1314-51459773F45E}"/>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Complete family contacts </a:t>
            </a:r>
          </a:p>
        </p:txBody>
      </p:sp>
      <p:grpSp>
        <p:nvGrpSpPr>
          <p:cNvPr id="26" name="Group 25">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7" name="Straight Connector 26">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omputer screen&#10;&#10;AI-generated content may be incorrect.">
            <a:extLst>
              <a:ext uri="{FF2B5EF4-FFF2-40B4-BE49-F238E27FC236}">
                <a16:creationId xmlns:a16="http://schemas.microsoft.com/office/drawing/2014/main" id="{CAC9D446-8B8D-A4FA-A902-A040D551AE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483" r="6147" b="-3"/>
          <a:stretch>
            <a:fillRect/>
          </a:stretch>
        </p:blipFill>
        <p:spPr>
          <a:xfrm>
            <a:off x="4125086" y="972235"/>
            <a:ext cx="3383269" cy="5047735"/>
          </a:xfrm>
          <a:prstGeom prst="rect">
            <a:avLst/>
          </a:prstGeom>
        </p:spPr>
      </p:pic>
      <p:pic>
        <p:nvPicPr>
          <p:cNvPr id="8" name="Content Placeholder 7" descr="A computer screen with a number of items&#10;&#10;AI-generated content may be incorrect.">
            <a:extLst>
              <a:ext uri="{FF2B5EF4-FFF2-40B4-BE49-F238E27FC236}">
                <a16:creationId xmlns:a16="http://schemas.microsoft.com/office/drawing/2014/main" id="{25C15A57-E9F6-7188-304E-674B8E54D2F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6766" r="3864" b="-3"/>
          <a:stretch>
            <a:fillRect/>
          </a:stretch>
        </p:blipFill>
        <p:spPr>
          <a:xfrm>
            <a:off x="7812362" y="972235"/>
            <a:ext cx="3383269" cy="5047735"/>
          </a:xfrm>
          <a:prstGeom prst="rect">
            <a:avLst/>
          </a:prstGeom>
        </p:spPr>
      </p:pic>
    </p:spTree>
    <p:extLst>
      <p:ext uri="{BB962C8B-B14F-4D97-AF65-F5344CB8AC3E}">
        <p14:creationId xmlns:p14="http://schemas.microsoft.com/office/powerpoint/2010/main" val="409517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1C7C5-9340-0FD9-197E-6E85F285407C}"/>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3400"/>
              <a:t>Click on your cadet’s photo image to complete the remaining information</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AI-generated content may be incorrect.">
            <a:extLst>
              <a:ext uri="{FF2B5EF4-FFF2-40B4-BE49-F238E27FC236}">
                <a16:creationId xmlns:a16="http://schemas.microsoft.com/office/drawing/2014/main" id="{2D6F774F-9783-125A-13D5-03DD62AACD56}"/>
              </a:ext>
            </a:extLst>
          </p:cNvPr>
          <p:cNvPicPr>
            <a:picLocks noChangeAspect="1"/>
          </p:cNvPicPr>
          <p:nvPr/>
        </p:nvPicPr>
        <p:blipFill>
          <a:blip r:embed="rId2">
            <a:extLst>
              <a:ext uri="{28A0092B-C50C-407E-A947-70E740481C1C}">
                <a14:useLocalDpi xmlns:a14="http://schemas.microsoft.com/office/drawing/2010/main" val="0"/>
              </a:ext>
            </a:extLst>
          </a:blip>
          <a:srcRect l="11782" r="12253" b="-2"/>
          <a:stretch>
            <a:fillRect/>
          </a:stretch>
        </p:blipFill>
        <p:spPr>
          <a:xfrm>
            <a:off x="5922492" y="666728"/>
            <a:ext cx="5536001" cy="5465791"/>
          </a:xfrm>
          <a:prstGeom prst="rect">
            <a:avLst/>
          </a:prstGeom>
        </p:spPr>
      </p:pic>
    </p:spTree>
    <p:extLst>
      <p:ext uri="{BB962C8B-B14F-4D97-AF65-F5344CB8AC3E}">
        <p14:creationId xmlns:p14="http://schemas.microsoft.com/office/powerpoint/2010/main" val="28770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Custom Design</vt:lpstr>
      <vt:lpstr>1_Custom Design</vt:lpstr>
      <vt:lpstr>Quarterdeck Medical Information </vt:lpstr>
      <vt:lpstr>quarterdeck.seacadets.org/secure/Login.aspx</vt:lpstr>
      <vt:lpstr>PowerPoint Presentation</vt:lpstr>
      <vt:lpstr>  Once in Quarterdeck, log in to your parent account.    Both the parent &amp; child have their own account.</vt:lpstr>
      <vt:lpstr>PowerPoint Presentation</vt:lpstr>
      <vt:lpstr>PowerPoint Presentation</vt:lpstr>
      <vt:lpstr>Complete the profile in full</vt:lpstr>
      <vt:lpstr>Complete family contacts </vt:lpstr>
      <vt:lpstr>Click on your cadet’s photo image to complete the remaining information</vt:lpstr>
      <vt:lpstr>Complete EVERY section left to right from Profile to agreements.</vt:lpstr>
      <vt:lpstr>Complete your Cadet’s profile and save </vt:lpstr>
      <vt:lpstr>Complete all medical requested medical information. </vt:lpstr>
      <vt:lpstr>PowerPoint Presentation</vt:lpstr>
      <vt:lpstr>The 5/6  (left) must have a doctor’s signature. Do not upload your other physical form under the physical section.   https://www.lmmdseacadets.com/_files/ugd/12737e_dd649114f9554e11a123dc3989ebbed6.pdf  Every doctor’s form (Right) is different. The form must have immunizations and be updated annually  in the immunization record section.</vt:lpstr>
      <vt:lpstr>Complete your cadet’s health history in full and save</vt:lpstr>
      <vt:lpstr>Complete the Over –The –Counter  medication forms and save. We do not have medications other than Tylenol, Motrin &amp; Benadryl on site. However, this is necessary for trainings.</vt:lpstr>
      <vt:lpstr>Complete the prescription medication section in full and save.</vt:lpstr>
      <vt:lpstr>PowerPoint Presentation</vt:lpstr>
      <vt:lpstr>Complete all agreements and save</vt:lpstr>
      <vt:lpstr>Forms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florence holmes</dc:creator>
  <cp:revision>1</cp:revision>
  <dcterms:created xsi:type="dcterms:W3CDTF">2025-12-29T14:35:22Z</dcterms:created>
  <dcterms:modified xsi:type="dcterms:W3CDTF">2026-01-06T03:42:44Z</dcterms:modified>
</cp:coreProperties>
</file>