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2" r:id="rId5"/>
    <p:sldId id="258" r:id="rId6"/>
    <p:sldId id="259" r:id="rId7"/>
    <p:sldId id="261" r:id="rId8"/>
    <p:sldId id="262" r:id="rId9"/>
    <p:sldId id="265" r:id="rId10"/>
    <p:sldId id="267" r:id="rId11"/>
    <p:sldId id="268" r:id="rId12"/>
    <p:sldId id="269" r:id="rId13"/>
    <p:sldId id="270" r:id="rId14"/>
    <p:sldId id="27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ence holmes" userId="de6e58df111d8a46" providerId="LiveId" clId="{52EBB8C4-CCD2-4AB8-A75B-3335D67C11D0}"/>
    <pc:docChg chg="undo custSel addSld delSld modSld sldOrd">
      <pc:chgData name="florence holmes" userId="de6e58df111d8a46" providerId="LiveId" clId="{52EBB8C4-CCD2-4AB8-A75B-3335D67C11D0}" dt="2025-12-30T03:27:05.816" v="3082" actId="313"/>
      <pc:docMkLst>
        <pc:docMk/>
      </pc:docMkLst>
      <pc:sldChg chg="addSp delSp modSp mod modMedia setBg delAnim">
        <pc:chgData name="florence holmes" userId="de6e58df111d8a46" providerId="LiveId" clId="{52EBB8C4-CCD2-4AB8-A75B-3335D67C11D0}" dt="2025-12-30T00:25:14.026" v="3062" actId="26606"/>
        <pc:sldMkLst>
          <pc:docMk/>
          <pc:sldMk cId="2587946468" sldId="256"/>
        </pc:sldMkLst>
        <pc:spChg chg="mod">
          <ac:chgData name="florence holmes" userId="de6e58df111d8a46" providerId="LiveId" clId="{52EBB8C4-CCD2-4AB8-A75B-3335D67C11D0}" dt="2025-12-30T00:25:13.997" v="3061" actId="26606"/>
          <ac:spMkLst>
            <pc:docMk/>
            <pc:sldMk cId="2587946468" sldId="256"/>
            <ac:spMk id="2" creationId="{69F2DADF-DBF3-2DC9-C779-672529B5178A}"/>
          </ac:spMkLst>
        </pc:spChg>
        <pc:spChg chg="mod">
          <ac:chgData name="florence holmes" userId="de6e58df111d8a46" providerId="LiveId" clId="{52EBB8C4-CCD2-4AB8-A75B-3335D67C11D0}" dt="2025-12-30T00:25:14.026" v="3062" actId="26606"/>
          <ac:spMkLst>
            <pc:docMk/>
            <pc:sldMk cId="2587946468" sldId="256"/>
            <ac:spMk id="3" creationId="{8B3A3EF2-D0AE-37C8-D21B-17681D375857}"/>
          </ac:spMkLst>
        </pc:spChg>
        <pc:spChg chg="add del">
          <ac:chgData name="florence holmes" userId="de6e58df111d8a46" providerId="LiveId" clId="{52EBB8C4-CCD2-4AB8-A75B-3335D67C11D0}" dt="2025-12-30T00:25:14.026" v="3062" actId="26606"/>
          <ac:spMkLst>
            <pc:docMk/>
            <pc:sldMk cId="2587946468" sldId="256"/>
            <ac:spMk id="8" creationId="{9095C1F4-AE7F-44E4-8693-40D3D6831140}"/>
          </ac:spMkLst>
        </pc:spChg>
        <pc:spChg chg="add del">
          <ac:chgData name="florence holmes" userId="de6e58df111d8a46" providerId="LiveId" clId="{52EBB8C4-CCD2-4AB8-A75B-3335D67C11D0}" dt="2025-12-30T00:25:14.026" v="3062" actId="26606"/>
          <ac:spMkLst>
            <pc:docMk/>
            <pc:sldMk cId="2587946468" sldId="256"/>
            <ac:spMk id="14" creationId="{871AEA07-1E14-44B4-8E55-64EF049CD66F}"/>
          </ac:spMkLst>
        </pc:spChg>
        <pc:spChg chg="add">
          <ac:chgData name="florence holmes" userId="de6e58df111d8a46" providerId="LiveId" clId="{52EBB8C4-CCD2-4AB8-A75B-3335D67C11D0}" dt="2025-12-30T00:25:14.026" v="3062" actId="26606"/>
          <ac:spMkLst>
            <pc:docMk/>
            <pc:sldMk cId="2587946468" sldId="256"/>
            <ac:spMk id="19" creationId="{9095C1F4-AE7F-44E4-8693-40D3D6831140}"/>
          </ac:spMkLst>
        </pc:spChg>
        <pc:spChg chg="add del">
          <ac:chgData name="florence holmes" userId="de6e58df111d8a46" providerId="LiveId" clId="{52EBB8C4-CCD2-4AB8-A75B-3335D67C11D0}" dt="2025-12-30T00:25:13.997" v="3061" actId="26606"/>
          <ac:spMkLst>
            <pc:docMk/>
            <pc:sldMk cId="2587946468" sldId="256"/>
            <ac:spMk id="20" creationId="{6F828D28-8E09-41CC-8229-3070B5467A96}"/>
          </ac:spMkLst>
        </pc:spChg>
        <pc:spChg chg="add del">
          <ac:chgData name="florence holmes" userId="de6e58df111d8a46" providerId="LiveId" clId="{52EBB8C4-CCD2-4AB8-A75B-3335D67C11D0}" dt="2025-12-30T00:25:13.997" v="3061" actId="26606"/>
          <ac:spMkLst>
            <pc:docMk/>
            <pc:sldMk cId="2587946468" sldId="256"/>
            <ac:spMk id="22" creationId="{D5B012D8-7F27-4758-9AC6-C889B154BD73}"/>
          </ac:spMkLst>
        </pc:spChg>
        <pc:spChg chg="add del">
          <ac:chgData name="florence holmes" userId="de6e58df111d8a46" providerId="LiveId" clId="{52EBB8C4-CCD2-4AB8-A75B-3335D67C11D0}" dt="2025-12-30T00:25:13.997" v="3061" actId="26606"/>
          <ac:spMkLst>
            <pc:docMk/>
            <pc:sldMk cId="2587946468" sldId="256"/>
            <ac:spMk id="24" creationId="{4063B759-00FC-46D1-9898-8E8625268FAF}"/>
          </ac:spMkLst>
        </pc:spChg>
        <pc:spChg chg="add">
          <ac:chgData name="florence holmes" userId="de6e58df111d8a46" providerId="LiveId" clId="{52EBB8C4-CCD2-4AB8-A75B-3335D67C11D0}" dt="2025-12-30T00:25:14.026" v="3062" actId="26606"/>
          <ac:spMkLst>
            <pc:docMk/>
            <pc:sldMk cId="2587946468" sldId="256"/>
            <ac:spMk id="25" creationId="{871AEA07-1E14-44B4-8E55-64EF049CD66F}"/>
          </ac:spMkLst>
        </pc:spChg>
        <pc:grpChg chg="add del">
          <ac:chgData name="florence holmes" userId="de6e58df111d8a46" providerId="LiveId" clId="{52EBB8C4-CCD2-4AB8-A75B-3335D67C11D0}" dt="2025-12-30T00:25:14.026" v="3062" actId="26606"/>
          <ac:grpSpMkLst>
            <pc:docMk/>
            <pc:sldMk cId="2587946468" sldId="256"/>
            <ac:grpSpMk id="10" creationId="{8734DDD3-F723-4DD3-8ABE-EC0B2AC87D74}"/>
          </ac:grpSpMkLst>
        </pc:grpChg>
        <pc:grpChg chg="add">
          <ac:chgData name="florence holmes" userId="de6e58df111d8a46" providerId="LiveId" clId="{52EBB8C4-CCD2-4AB8-A75B-3335D67C11D0}" dt="2025-12-30T00:25:14.026" v="3062" actId="26606"/>
          <ac:grpSpMkLst>
            <pc:docMk/>
            <pc:sldMk cId="2587946468" sldId="256"/>
            <ac:grpSpMk id="21" creationId="{8734DDD3-F723-4DD3-8ABE-EC0B2AC87D74}"/>
          </ac:grpSpMkLst>
        </pc:grpChg>
        <pc:picChg chg="add del mod">
          <ac:chgData name="florence holmes" userId="de6e58df111d8a46" providerId="LiveId" clId="{52EBB8C4-CCD2-4AB8-A75B-3335D67C11D0}" dt="2025-12-30T00:25:13.997" v="3061" actId="26606"/>
          <ac:picMkLst>
            <pc:docMk/>
            <pc:sldMk cId="2587946468" sldId="256"/>
            <ac:picMk id="16" creationId="{1D443976-1A82-96EE-98B6-0B0A7C61A9C6}"/>
          </ac:picMkLst>
        </pc:picChg>
      </pc:sldChg>
      <pc:sldChg chg="addSp delSp modSp new mod setBg">
        <pc:chgData name="florence holmes" userId="de6e58df111d8a46" providerId="LiveId" clId="{52EBB8C4-CCD2-4AB8-A75B-3335D67C11D0}" dt="2025-12-29T23:03:38.610" v="131" actId="26606"/>
        <pc:sldMkLst>
          <pc:docMk/>
          <pc:sldMk cId="3164064021" sldId="257"/>
        </pc:sldMkLst>
        <pc:spChg chg="add del">
          <ac:chgData name="florence holmes" userId="de6e58df111d8a46" providerId="LiveId" clId="{52EBB8C4-CCD2-4AB8-A75B-3335D67C11D0}" dt="2025-12-29T23:03:38.610" v="131" actId="26606"/>
          <ac:spMkLst>
            <pc:docMk/>
            <pc:sldMk cId="3164064021" sldId="257"/>
            <ac:spMk id="7" creationId="{6D5872A3-CFF8-4F36-8446-6F1B04585A91}"/>
          </ac:spMkLst>
        </pc:spChg>
        <pc:spChg chg="add del">
          <ac:chgData name="florence holmes" userId="de6e58df111d8a46" providerId="LiveId" clId="{52EBB8C4-CCD2-4AB8-A75B-3335D67C11D0}" dt="2025-12-29T23:03:38.610" v="131" actId="26606"/>
          <ac:spMkLst>
            <pc:docMk/>
            <pc:sldMk cId="3164064021" sldId="257"/>
            <ac:spMk id="13" creationId="{5E2C537D-FECA-4C7F-A65B-F82518B3A196}"/>
          </ac:spMkLst>
        </pc:spChg>
        <pc:spChg chg="add">
          <ac:chgData name="florence holmes" userId="de6e58df111d8a46" providerId="LiveId" clId="{52EBB8C4-CCD2-4AB8-A75B-3335D67C11D0}" dt="2025-12-29T23:03:38.610" v="131" actId="26606"/>
          <ac:spMkLst>
            <pc:docMk/>
            <pc:sldMk cId="3164064021" sldId="257"/>
            <ac:spMk id="18" creationId="{3DAD86CA-8235-409B-982B-5E7A033E2392}"/>
          </ac:spMkLst>
        </pc:spChg>
        <pc:spChg chg="add">
          <ac:chgData name="florence holmes" userId="de6e58df111d8a46" providerId="LiveId" clId="{52EBB8C4-CCD2-4AB8-A75B-3335D67C11D0}" dt="2025-12-29T23:03:38.610" v="131" actId="26606"/>
          <ac:spMkLst>
            <pc:docMk/>
            <pc:sldMk cId="3164064021" sldId="257"/>
            <ac:spMk id="20" creationId="{9F234FBA-3501-47B4-AE0C-AA4AFBC8F603}"/>
          </ac:spMkLst>
        </pc:spChg>
        <pc:spChg chg="add">
          <ac:chgData name="florence holmes" userId="de6e58df111d8a46" providerId="LiveId" clId="{52EBB8C4-CCD2-4AB8-A75B-3335D67C11D0}" dt="2025-12-29T23:03:38.610" v="131" actId="26606"/>
          <ac:spMkLst>
            <pc:docMk/>
            <pc:sldMk cId="3164064021" sldId="257"/>
            <ac:spMk id="22" creationId="{B5EF893B-0491-416E-9D33-BADE9600792A}"/>
          </ac:spMkLst>
        </pc:spChg>
        <pc:grpChg chg="add del">
          <ac:chgData name="florence holmes" userId="de6e58df111d8a46" providerId="LiveId" clId="{52EBB8C4-CCD2-4AB8-A75B-3335D67C11D0}" dt="2025-12-29T23:03:38.610" v="131" actId="26606"/>
          <ac:grpSpMkLst>
            <pc:docMk/>
            <pc:sldMk cId="3164064021" sldId="257"/>
            <ac:grpSpMk id="9" creationId="{47EC0934-1503-4296-A688-FC4E83E3F60F}"/>
          </ac:grpSpMkLst>
        </pc:grpChg>
        <pc:picChg chg="add mod">
          <ac:chgData name="florence holmes" userId="de6e58df111d8a46" providerId="LiveId" clId="{52EBB8C4-CCD2-4AB8-A75B-3335D67C11D0}" dt="2025-12-29T23:03:38.610" v="131" actId="26606"/>
          <ac:picMkLst>
            <pc:docMk/>
            <pc:sldMk cId="3164064021" sldId="257"/>
            <ac:picMk id="2" creationId="{823A217D-B980-8AD8-8860-33030C1FEF1E}"/>
          </ac:picMkLst>
        </pc:picChg>
        <pc:cxnChg chg="add">
          <ac:chgData name="florence holmes" userId="de6e58df111d8a46" providerId="LiveId" clId="{52EBB8C4-CCD2-4AB8-A75B-3335D67C11D0}" dt="2025-12-29T23:03:38.610" v="131" actId="26606"/>
          <ac:cxnSpMkLst>
            <pc:docMk/>
            <pc:sldMk cId="3164064021" sldId="257"/>
            <ac:cxnSpMk id="24" creationId="{469F4FF8-F8B0-4630-BA1B-0D8B324CD5FF}"/>
          </ac:cxnSpMkLst>
        </pc:cxnChg>
      </pc:sldChg>
      <pc:sldChg chg="addSp delSp modSp new mod ord setBg">
        <pc:chgData name="florence holmes" userId="de6e58df111d8a46" providerId="LiveId" clId="{52EBB8C4-CCD2-4AB8-A75B-3335D67C11D0}" dt="2025-12-29T23:10:38.013" v="533"/>
        <pc:sldMkLst>
          <pc:docMk/>
          <pc:sldMk cId="3678411269" sldId="258"/>
        </pc:sldMkLst>
        <pc:spChg chg="add mod">
          <ac:chgData name="florence holmes" userId="de6e58df111d8a46" providerId="LiveId" clId="{52EBB8C4-CCD2-4AB8-A75B-3335D67C11D0}" dt="2025-12-29T22:57:05.617" v="28" actId="1076"/>
          <ac:spMkLst>
            <pc:docMk/>
            <pc:sldMk cId="3678411269" sldId="258"/>
            <ac:spMk id="4" creationId="{86346255-FA12-378B-68A8-8A680C1CA407}"/>
          </ac:spMkLst>
        </pc:spChg>
        <pc:spChg chg="add">
          <ac:chgData name="florence holmes" userId="de6e58df111d8a46" providerId="LiveId" clId="{52EBB8C4-CCD2-4AB8-A75B-3335D67C11D0}" dt="2025-12-29T22:56:27.508" v="24" actId="26606"/>
          <ac:spMkLst>
            <pc:docMk/>
            <pc:sldMk cId="3678411269" sldId="258"/>
            <ac:spMk id="8" creationId="{2215C6C6-E45C-4179-9FC1-E8A4C1D47430}"/>
          </ac:spMkLst>
        </pc:spChg>
        <pc:spChg chg="add">
          <ac:chgData name="florence holmes" userId="de6e58df111d8a46" providerId="LiveId" clId="{52EBB8C4-CCD2-4AB8-A75B-3335D67C11D0}" dt="2025-12-29T22:56:27.508" v="24" actId="26606"/>
          <ac:spMkLst>
            <pc:docMk/>
            <pc:sldMk cId="3678411269" sldId="258"/>
            <ac:spMk id="14" creationId="{3776B14B-F2F4-4825-8DA8-8C7A0F2B3960}"/>
          </ac:spMkLst>
        </pc:spChg>
        <pc:grpChg chg="add">
          <ac:chgData name="florence holmes" userId="de6e58df111d8a46" providerId="LiveId" clId="{52EBB8C4-CCD2-4AB8-A75B-3335D67C11D0}" dt="2025-12-29T22:56:27.508" v="24" actId="26606"/>
          <ac:grpSpMkLst>
            <pc:docMk/>
            <pc:sldMk cId="3678411269" sldId="258"/>
            <ac:grpSpMk id="10" creationId="{5FE9FE4C-C9E0-4C54-8010-EA9D29CD4D59}"/>
          </ac:grpSpMkLst>
        </pc:grpChg>
        <pc:picChg chg="add del">
          <ac:chgData name="florence holmes" userId="de6e58df111d8a46" providerId="LiveId" clId="{52EBB8C4-CCD2-4AB8-A75B-3335D67C11D0}" dt="2025-12-29T22:55:52.558" v="18" actId="21"/>
          <ac:picMkLst>
            <pc:docMk/>
            <pc:sldMk cId="3678411269" sldId="258"/>
            <ac:picMk id="2" creationId="{23C71E94-74E8-465E-9FAE-431EA991BEEA}"/>
          </ac:picMkLst>
        </pc:picChg>
        <pc:picChg chg="add mod modCrop">
          <ac:chgData name="florence holmes" userId="de6e58df111d8a46" providerId="LiveId" clId="{52EBB8C4-CCD2-4AB8-A75B-3335D67C11D0}" dt="2025-12-29T22:57:00.529" v="26" actId="27614"/>
          <ac:picMkLst>
            <pc:docMk/>
            <pc:sldMk cId="3678411269" sldId="258"/>
            <ac:picMk id="3" creationId="{BECAA760-AF90-56F0-5BA4-87DB68CA49F1}"/>
          </ac:picMkLst>
        </pc:picChg>
      </pc:sldChg>
      <pc:sldChg chg="addSp delSp modSp new mod ord setBg">
        <pc:chgData name="florence holmes" userId="de6e58df111d8a46" providerId="LiveId" clId="{52EBB8C4-CCD2-4AB8-A75B-3335D67C11D0}" dt="2025-12-29T23:10:40.257" v="535"/>
        <pc:sldMkLst>
          <pc:docMk/>
          <pc:sldMk cId="1699560398" sldId="259"/>
        </pc:sldMkLst>
        <pc:spChg chg="add del mod">
          <ac:chgData name="florence holmes" userId="de6e58df111d8a46" providerId="LiveId" clId="{52EBB8C4-CCD2-4AB8-A75B-3335D67C11D0}" dt="2025-12-29T23:05:28.213" v="284" actId="478"/>
          <ac:spMkLst>
            <pc:docMk/>
            <pc:sldMk cId="1699560398" sldId="259"/>
            <ac:spMk id="3" creationId="{9E3DD1DD-C960-6FF6-7B10-328A0E0D8BF3}"/>
          </ac:spMkLst>
        </pc:spChg>
        <pc:spChg chg="add mod">
          <ac:chgData name="florence holmes" userId="de6e58df111d8a46" providerId="LiveId" clId="{52EBB8C4-CCD2-4AB8-A75B-3335D67C11D0}" dt="2025-12-29T23:05:44.855" v="287" actId="26606"/>
          <ac:spMkLst>
            <pc:docMk/>
            <pc:sldMk cId="1699560398" sldId="259"/>
            <ac:spMk id="4" creationId="{6B7E64A4-B832-871F-5E12-0EAA4A0CF96A}"/>
          </ac:spMkLst>
        </pc:spChg>
        <pc:spChg chg="add del">
          <ac:chgData name="florence holmes" userId="de6e58df111d8a46" providerId="LiveId" clId="{52EBB8C4-CCD2-4AB8-A75B-3335D67C11D0}" dt="2025-12-29T23:05:44.836" v="286" actId="26606"/>
          <ac:spMkLst>
            <pc:docMk/>
            <pc:sldMk cId="1699560398" sldId="259"/>
            <ac:spMk id="9" creationId="{201CC55D-ED54-4C5C-95E6-10947BD1103B}"/>
          </ac:spMkLst>
        </pc:spChg>
        <pc:spChg chg="add del">
          <ac:chgData name="florence holmes" userId="de6e58df111d8a46" providerId="LiveId" clId="{52EBB8C4-CCD2-4AB8-A75B-3335D67C11D0}" dt="2025-12-29T23:05:44.836" v="286" actId="26606"/>
          <ac:spMkLst>
            <pc:docMk/>
            <pc:sldMk cId="1699560398" sldId="259"/>
            <ac:spMk id="15" creationId="{3873B707-463F-40B0-8227-E8CC6C67EB25}"/>
          </ac:spMkLst>
        </pc:spChg>
        <pc:spChg chg="add del">
          <ac:chgData name="florence holmes" userId="de6e58df111d8a46" providerId="LiveId" clId="{52EBB8C4-CCD2-4AB8-A75B-3335D67C11D0}" dt="2025-12-29T23:05:44.836" v="286" actId="26606"/>
          <ac:spMkLst>
            <pc:docMk/>
            <pc:sldMk cId="1699560398" sldId="259"/>
            <ac:spMk id="17" creationId="{C13237C8-E62C-4F0D-A318-BD6FB6C2D138}"/>
          </ac:spMkLst>
        </pc:spChg>
        <pc:spChg chg="add del">
          <ac:chgData name="florence holmes" userId="de6e58df111d8a46" providerId="LiveId" clId="{52EBB8C4-CCD2-4AB8-A75B-3335D67C11D0}" dt="2025-12-29T23:05:44.836" v="286" actId="26606"/>
          <ac:spMkLst>
            <pc:docMk/>
            <pc:sldMk cId="1699560398" sldId="259"/>
            <ac:spMk id="19" creationId="{19C9EAEA-39D0-4B0E-A0EB-51E7B26740B1}"/>
          </ac:spMkLst>
        </pc:spChg>
        <pc:spChg chg="add">
          <ac:chgData name="florence holmes" userId="de6e58df111d8a46" providerId="LiveId" clId="{52EBB8C4-CCD2-4AB8-A75B-3335D67C11D0}" dt="2025-12-29T23:05:44.855" v="287" actId="26606"/>
          <ac:spMkLst>
            <pc:docMk/>
            <pc:sldMk cId="1699560398" sldId="259"/>
            <ac:spMk id="21" creationId="{7FEAE179-C525-48F3-AD47-0E9E2B6F2E2E}"/>
          </ac:spMkLst>
        </pc:spChg>
        <pc:spChg chg="add">
          <ac:chgData name="florence holmes" userId="de6e58df111d8a46" providerId="LiveId" clId="{52EBB8C4-CCD2-4AB8-A75B-3335D67C11D0}" dt="2025-12-29T23:05:44.855" v="287" actId="26606"/>
          <ac:spMkLst>
            <pc:docMk/>
            <pc:sldMk cId="1699560398" sldId="259"/>
            <ac:spMk id="22" creationId="{95C8260E-968F-44E8-A823-ABB431311926}"/>
          </ac:spMkLst>
        </pc:spChg>
        <pc:spChg chg="add">
          <ac:chgData name="florence holmes" userId="de6e58df111d8a46" providerId="LiveId" clId="{52EBB8C4-CCD2-4AB8-A75B-3335D67C11D0}" dt="2025-12-29T23:05:44.855" v="287" actId="26606"/>
          <ac:spMkLst>
            <pc:docMk/>
            <pc:sldMk cId="1699560398" sldId="259"/>
            <ac:spMk id="23" creationId="{2C1BBA94-3F40-40AA-8BB9-E69E25E537C1}"/>
          </ac:spMkLst>
        </pc:spChg>
        <pc:spChg chg="add">
          <ac:chgData name="florence holmes" userId="de6e58df111d8a46" providerId="LiveId" clId="{52EBB8C4-CCD2-4AB8-A75B-3335D67C11D0}" dt="2025-12-29T23:05:44.855" v="287" actId="26606"/>
          <ac:spMkLst>
            <pc:docMk/>
            <pc:sldMk cId="1699560398" sldId="259"/>
            <ac:spMk id="24" creationId="{FE43805F-24A6-46A4-B19B-54F28347355C}"/>
          </ac:spMkLst>
        </pc:spChg>
        <pc:grpChg chg="add del">
          <ac:chgData name="florence holmes" userId="de6e58df111d8a46" providerId="LiveId" clId="{52EBB8C4-CCD2-4AB8-A75B-3335D67C11D0}" dt="2025-12-29T23:05:44.836" v="286" actId="26606"/>
          <ac:grpSpMkLst>
            <pc:docMk/>
            <pc:sldMk cId="1699560398" sldId="259"/>
            <ac:grpSpMk id="11" creationId="{1DE889C7-FAD6-4397-98E2-05D503484459}"/>
          </ac:grpSpMkLst>
        </pc:grpChg>
        <pc:picChg chg="add mod ord modCrop">
          <ac:chgData name="florence holmes" userId="de6e58df111d8a46" providerId="LiveId" clId="{52EBB8C4-CCD2-4AB8-A75B-3335D67C11D0}" dt="2025-12-29T23:05:57.511" v="288" actId="14100"/>
          <ac:picMkLst>
            <pc:docMk/>
            <pc:sldMk cId="1699560398" sldId="259"/>
            <ac:picMk id="2" creationId="{80D42475-FA8B-0E6A-B253-8B36A5ECBC87}"/>
          </ac:picMkLst>
        </pc:picChg>
      </pc:sldChg>
      <pc:sldChg chg="addSp modSp new del mod">
        <pc:chgData name="florence holmes" userId="de6e58df111d8a46" providerId="LiveId" clId="{52EBB8C4-CCD2-4AB8-A75B-3335D67C11D0}" dt="2025-12-29T23:01:33.630" v="94" actId="47"/>
        <pc:sldMkLst>
          <pc:docMk/>
          <pc:sldMk cId="516259300" sldId="260"/>
        </pc:sldMkLst>
        <pc:spChg chg="add mod">
          <ac:chgData name="florence holmes" userId="de6e58df111d8a46" providerId="LiveId" clId="{52EBB8C4-CCD2-4AB8-A75B-3335D67C11D0}" dt="2025-12-29T23:01:14.531" v="91" actId="21"/>
          <ac:spMkLst>
            <pc:docMk/>
            <pc:sldMk cId="516259300" sldId="260"/>
            <ac:spMk id="2" creationId="{68F0D279-CE56-B24F-242B-F6E26FA64A44}"/>
          </ac:spMkLst>
        </pc:spChg>
      </pc:sldChg>
      <pc:sldChg chg="addSp delSp modSp new mod ord setBg">
        <pc:chgData name="florence holmes" userId="de6e58df111d8a46" providerId="LiveId" clId="{52EBB8C4-CCD2-4AB8-A75B-3335D67C11D0}" dt="2025-12-30T03:26:54.452" v="3080" actId="313"/>
        <pc:sldMkLst>
          <pc:docMk/>
          <pc:sldMk cId="471815994" sldId="261"/>
        </pc:sldMkLst>
        <pc:spChg chg="mod">
          <ac:chgData name="florence holmes" userId="de6e58df111d8a46" providerId="LiveId" clId="{52EBB8C4-CCD2-4AB8-A75B-3335D67C11D0}" dt="2025-12-29T23:01:28.120" v="93" actId="26606"/>
          <ac:spMkLst>
            <pc:docMk/>
            <pc:sldMk cId="471815994" sldId="261"/>
            <ac:spMk id="2" creationId="{63B0F6CA-577A-236C-F905-250700C096EE}"/>
          </ac:spMkLst>
        </pc:spChg>
        <pc:spChg chg="add del">
          <ac:chgData name="florence holmes" userId="de6e58df111d8a46" providerId="LiveId" clId="{52EBB8C4-CCD2-4AB8-A75B-3335D67C11D0}" dt="2025-12-29T23:01:28.120" v="93" actId="26606"/>
          <ac:spMkLst>
            <pc:docMk/>
            <pc:sldMk cId="471815994" sldId="261"/>
            <ac:spMk id="4" creationId="{584B4B4B-0C3D-0C05-B267-E9D2ACEEF2EE}"/>
          </ac:spMkLst>
        </pc:spChg>
        <pc:spChg chg="add">
          <ac:chgData name="florence holmes" userId="de6e58df111d8a46" providerId="LiveId" clId="{52EBB8C4-CCD2-4AB8-A75B-3335D67C11D0}" dt="2025-12-29T23:01:28.120" v="93" actId="26606"/>
          <ac:spMkLst>
            <pc:docMk/>
            <pc:sldMk cId="471815994" sldId="261"/>
            <ac:spMk id="10" creationId="{56E9B3E6-E277-4D68-BA48-9CB43FFBD6E2}"/>
          </ac:spMkLst>
        </pc:spChg>
        <pc:spChg chg="add">
          <ac:chgData name="florence holmes" userId="de6e58df111d8a46" providerId="LiveId" clId="{52EBB8C4-CCD2-4AB8-A75B-3335D67C11D0}" dt="2025-12-29T23:01:28.120" v="93" actId="26606"/>
          <ac:spMkLst>
            <pc:docMk/>
            <pc:sldMk cId="471815994" sldId="261"/>
            <ac:spMk id="17" creationId="{D5B0017B-2ECA-49AF-B397-DC140825DF8D}"/>
          </ac:spMkLst>
        </pc:spChg>
        <pc:grpChg chg="add">
          <ac:chgData name="florence holmes" userId="de6e58df111d8a46" providerId="LiveId" clId="{52EBB8C4-CCD2-4AB8-A75B-3335D67C11D0}" dt="2025-12-29T23:01:28.120" v="93" actId="26606"/>
          <ac:grpSpMkLst>
            <pc:docMk/>
            <pc:sldMk cId="471815994" sldId="261"/>
            <ac:grpSpMk id="12" creationId="{AE1C45F0-260A-458C-96ED-C1F6D2151219}"/>
          </ac:grpSpMkLst>
        </pc:grpChg>
        <pc:graphicFrameChg chg="add mod modGraphic">
          <ac:chgData name="florence holmes" userId="de6e58df111d8a46" providerId="LiveId" clId="{52EBB8C4-CCD2-4AB8-A75B-3335D67C11D0}" dt="2025-12-30T03:26:54.452" v="3080" actId="313"/>
          <ac:graphicFrameMkLst>
            <pc:docMk/>
            <pc:sldMk cId="471815994" sldId="261"/>
            <ac:graphicFrameMk id="6" creationId="{2FEEED7C-8D69-4084-1CC9-E2F190816621}"/>
          </ac:graphicFrameMkLst>
        </pc:graphicFrameChg>
        <pc:cxnChg chg="add">
          <ac:chgData name="florence holmes" userId="de6e58df111d8a46" providerId="LiveId" clId="{52EBB8C4-CCD2-4AB8-A75B-3335D67C11D0}" dt="2025-12-29T23:01:28.120" v="93" actId="26606"/>
          <ac:cxnSpMkLst>
            <pc:docMk/>
            <pc:sldMk cId="471815994" sldId="261"/>
            <ac:cxnSpMk id="19" creationId="{6CF1BAF6-AD41-4082-B212-8A1F9A2E8779}"/>
          </ac:cxnSpMkLst>
        </pc:cxnChg>
      </pc:sldChg>
      <pc:sldChg chg="addSp modSp new mod setBg">
        <pc:chgData name="florence holmes" userId="de6e58df111d8a46" providerId="LiveId" clId="{52EBB8C4-CCD2-4AB8-A75B-3335D67C11D0}" dt="2025-12-30T03:27:00.365" v="3081" actId="313"/>
        <pc:sldMkLst>
          <pc:docMk/>
          <pc:sldMk cId="4283942233" sldId="262"/>
        </pc:sldMkLst>
        <pc:spChg chg="mod">
          <ac:chgData name="florence holmes" userId="de6e58df111d8a46" providerId="LiveId" clId="{52EBB8C4-CCD2-4AB8-A75B-3335D67C11D0}" dt="2025-12-30T03:27:00.365" v="3081" actId="313"/>
          <ac:spMkLst>
            <pc:docMk/>
            <pc:sldMk cId="4283942233" sldId="262"/>
            <ac:spMk id="2" creationId="{C0A87191-994A-4DE3-1CB0-350C59BD203E}"/>
          </ac:spMkLst>
        </pc:spChg>
        <pc:spChg chg="add ord">
          <ac:chgData name="florence holmes" userId="de6e58df111d8a46" providerId="LiveId" clId="{52EBB8C4-CCD2-4AB8-A75B-3335D67C11D0}" dt="2025-12-29T23:03:18.221" v="130" actId="26606"/>
          <ac:spMkLst>
            <pc:docMk/>
            <pc:sldMk cId="4283942233" sldId="262"/>
            <ac:spMk id="3" creationId="{647F69CE-4DA2-887E-AF17-CFDA411B522F}"/>
          </ac:spMkLst>
        </pc:spChg>
        <pc:spChg chg="add">
          <ac:chgData name="florence holmes" userId="de6e58df111d8a46" providerId="LiveId" clId="{52EBB8C4-CCD2-4AB8-A75B-3335D67C11D0}" dt="2025-12-29T23:03:18.221" v="130" actId="26606"/>
          <ac:spMkLst>
            <pc:docMk/>
            <pc:sldMk cId="4283942233" sldId="262"/>
            <ac:spMk id="9" creationId="{47942995-B07F-4636-9A06-C6A104B260A8}"/>
          </ac:spMkLst>
        </pc:spChg>
        <pc:spChg chg="add">
          <ac:chgData name="florence holmes" userId="de6e58df111d8a46" providerId="LiveId" clId="{52EBB8C4-CCD2-4AB8-A75B-3335D67C11D0}" dt="2025-12-29T23:03:18.221" v="130" actId="26606"/>
          <ac:spMkLst>
            <pc:docMk/>
            <pc:sldMk cId="4283942233" sldId="262"/>
            <ac:spMk id="16" creationId="{B81933D1-5615-42C7-9C0B-4EB7105CCE2D}"/>
          </ac:spMkLst>
        </pc:spChg>
        <pc:spChg chg="add">
          <ac:chgData name="florence holmes" userId="de6e58df111d8a46" providerId="LiveId" clId="{52EBB8C4-CCD2-4AB8-A75B-3335D67C11D0}" dt="2025-12-29T23:03:18.221" v="130" actId="26606"/>
          <ac:spMkLst>
            <pc:docMk/>
            <pc:sldMk cId="4283942233" sldId="262"/>
            <ac:spMk id="18" creationId="{19C9EAEA-39D0-4B0E-A0EB-51E7B26740B1}"/>
          </ac:spMkLst>
        </pc:spChg>
        <pc:grpChg chg="add">
          <ac:chgData name="florence holmes" userId="de6e58df111d8a46" providerId="LiveId" clId="{52EBB8C4-CCD2-4AB8-A75B-3335D67C11D0}" dt="2025-12-29T23:03:18.221" v="130" actId="26606"/>
          <ac:grpSpMkLst>
            <pc:docMk/>
            <pc:sldMk cId="4283942233" sldId="262"/>
            <ac:grpSpMk id="11" creationId="{032D8612-31EB-44CF-A1D0-14FD4C705424}"/>
          </ac:grpSpMkLst>
        </pc:grpChg>
        <pc:picChg chg="add mod">
          <ac:chgData name="florence holmes" userId="de6e58df111d8a46" providerId="LiveId" clId="{52EBB8C4-CCD2-4AB8-A75B-3335D67C11D0}" dt="2025-12-29T23:03:18.221" v="130" actId="26606"/>
          <ac:picMkLst>
            <pc:docMk/>
            <pc:sldMk cId="4283942233" sldId="262"/>
            <ac:picMk id="4" creationId="{F9A1057F-E86C-266A-608A-66F495101B9A}"/>
          </ac:picMkLst>
        </pc:picChg>
      </pc:sldChg>
      <pc:sldChg chg="new del">
        <pc:chgData name="florence holmes" userId="de6e58df111d8a46" providerId="LiveId" clId="{52EBB8C4-CCD2-4AB8-A75B-3335D67C11D0}" dt="2025-12-29T23:06:30.343" v="291" actId="47"/>
        <pc:sldMkLst>
          <pc:docMk/>
          <pc:sldMk cId="2644316047" sldId="263"/>
        </pc:sldMkLst>
      </pc:sldChg>
      <pc:sldChg chg="addSp delSp modSp new mod ord setBg">
        <pc:chgData name="florence holmes" userId="de6e58df111d8a46" providerId="LiveId" clId="{52EBB8C4-CCD2-4AB8-A75B-3335D67C11D0}" dt="2025-12-30T03:24:38.719" v="3069" actId="20577"/>
        <pc:sldMkLst>
          <pc:docMk/>
          <pc:sldMk cId="433520353" sldId="264"/>
        </pc:sldMkLst>
        <pc:spChg chg="mod">
          <ac:chgData name="florence holmes" userId="de6e58df111d8a46" providerId="LiveId" clId="{52EBB8C4-CCD2-4AB8-A75B-3335D67C11D0}" dt="2025-12-29T23:09:55.177" v="527" actId="26606"/>
          <ac:spMkLst>
            <pc:docMk/>
            <pc:sldMk cId="433520353" sldId="264"/>
            <ac:spMk id="2" creationId="{F72CF120-C648-27AB-CA5B-8FA7635ACBAE}"/>
          </ac:spMkLst>
        </pc:spChg>
        <pc:spChg chg="add del mod">
          <ac:chgData name="florence holmes" userId="de6e58df111d8a46" providerId="LiveId" clId="{52EBB8C4-CCD2-4AB8-A75B-3335D67C11D0}" dt="2025-12-29T23:09:55.177" v="527" actId="26606"/>
          <ac:spMkLst>
            <pc:docMk/>
            <pc:sldMk cId="433520353" sldId="264"/>
            <ac:spMk id="3" creationId="{3B4D6823-23DA-2E34-F7DC-4475235F38D3}"/>
          </ac:spMkLst>
        </pc:spChg>
        <pc:spChg chg="add">
          <ac:chgData name="florence holmes" userId="de6e58df111d8a46" providerId="LiveId" clId="{52EBB8C4-CCD2-4AB8-A75B-3335D67C11D0}" dt="2025-12-29T23:09:55.177" v="527" actId="26606"/>
          <ac:spMkLst>
            <pc:docMk/>
            <pc:sldMk cId="433520353" sldId="264"/>
            <ac:spMk id="8" creationId="{8B9AA7C6-5E5A-498E-A6DF-A943376E09BC}"/>
          </ac:spMkLst>
        </pc:spChg>
        <pc:spChg chg="add del">
          <ac:chgData name="florence holmes" userId="de6e58df111d8a46" providerId="LiveId" clId="{52EBB8C4-CCD2-4AB8-A75B-3335D67C11D0}" dt="2025-12-29T23:09:32.770" v="522" actId="26606"/>
          <ac:spMkLst>
            <pc:docMk/>
            <pc:sldMk cId="433520353" sldId="264"/>
            <ac:spMk id="9" creationId="{2659FDB4-FCBE-4A89-B46D-43D4FA54464D}"/>
          </ac:spMkLst>
        </pc:spChg>
        <pc:spChg chg="add del">
          <ac:chgData name="florence holmes" userId="de6e58df111d8a46" providerId="LiveId" clId="{52EBB8C4-CCD2-4AB8-A75B-3335D67C11D0}" dt="2025-12-29T23:09:55.155" v="526" actId="26606"/>
          <ac:spMkLst>
            <pc:docMk/>
            <pc:sldMk cId="433520353" sldId="264"/>
            <ac:spMk id="12" creationId="{5D7F64A8-D625-4F61-A290-B499BB62ACFF}"/>
          </ac:spMkLst>
        </pc:spChg>
        <pc:spChg chg="add del">
          <ac:chgData name="florence holmes" userId="de6e58df111d8a46" providerId="LiveId" clId="{52EBB8C4-CCD2-4AB8-A75B-3335D67C11D0}" dt="2025-12-29T23:09:43.316" v="524" actId="26606"/>
          <ac:spMkLst>
            <pc:docMk/>
            <pc:sldMk cId="433520353" sldId="264"/>
            <ac:spMk id="13" creationId="{2E442304-DDBD-4F7B-8017-36BCC863FB40}"/>
          </ac:spMkLst>
        </pc:spChg>
        <pc:spChg chg="add del">
          <ac:chgData name="florence holmes" userId="de6e58df111d8a46" providerId="LiveId" clId="{52EBB8C4-CCD2-4AB8-A75B-3335D67C11D0}" dt="2025-12-29T23:09:43.316" v="524" actId="26606"/>
          <ac:spMkLst>
            <pc:docMk/>
            <pc:sldMk cId="433520353" sldId="264"/>
            <ac:spMk id="14" creationId="{5E107275-3853-46FD-A241-DE4355A42675}"/>
          </ac:spMkLst>
        </pc:spChg>
        <pc:spChg chg="add">
          <ac:chgData name="florence holmes" userId="de6e58df111d8a46" providerId="LiveId" clId="{52EBB8C4-CCD2-4AB8-A75B-3335D67C11D0}" dt="2025-12-29T23:09:55.177" v="527" actId="26606"/>
          <ac:spMkLst>
            <pc:docMk/>
            <pc:sldMk cId="433520353" sldId="264"/>
            <ac:spMk id="16" creationId="{CBC4F608-B4B8-48C3-9572-C0F061B1CD99}"/>
          </ac:spMkLst>
        </pc:spChg>
        <pc:spChg chg="add del">
          <ac:chgData name="florence holmes" userId="de6e58df111d8a46" providerId="LiveId" clId="{52EBB8C4-CCD2-4AB8-A75B-3335D67C11D0}" dt="2025-12-29T23:09:55.155" v="526" actId="26606"/>
          <ac:spMkLst>
            <pc:docMk/>
            <pc:sldMk cId="433520353" sldId="264"/>
            <ac:spMk id="17" creationId="{3B4D6823-23DA-2E34-F7DC-4475235F38D3}"/>
          </ac:spMkLst>
        </pc:spChg>
        <pc:spChg chg="add">
          <ac:chgData name="florence holmes" userId="de6e58df111d8a46" providerId="LiveId" clId="{52EBB8C4-CCD2-4AB8-A75B-3335D67C11D0}" dt="2025-12-29T23:09:55.177" v="527" actId="26606"/>
          <ac:spMkLst>
            <pc:docMk/>
            <pc:sldMk cId="433520353" sldId="264"/>
            <ac:spMk id="22" creationId="{81E140AE-0ABF-47C8-BF32-7D2F0CF2BA44}"/>
          </ac:spMkLst>
        </pc:spChg>
        <pc:spChg chg="add del mod">
          <ac:chgData name="florence holmes" userId="de6e58df111d8a46" providerId="LiveId" clId="{52EBB8C4-CCD2-4AB8-A75B-3335D67C11D0}" dt="2025-12-30T00:24:30.375" v="3057" actId="26606"/>
          <ac:spMkLst>
            <pc:docMk/>
            <pc:sldMk cId="433520353" sldId="264"/>
            <ac:spMk id="23" creationId="{3B4D6823-23DA-2E34-F7DC-4475235F38D3}"/>
          </ac:spMkLst>
        </pc:spChg>
        <pc:grpChg chg="add">
          <ac:chgData name="florence holmes" userId="de6e58df111d8a46" providerId="LiveId" clId="{52EBB8C4-CCD2-4AB8-A75B-3335D67C11D0}" dt="2025-12-29T23:09:55.177" v="527" actId="26606"/>
          <ac:grpSpMkLst>
            <pc:docMk/>
            <pc:sldMk cId="433520353" sldId="264"/>
            <ac:grpSpMk id="10" creationId="{83EAB11A-76F7-48F4-9B4F-5BFDF4BF9670}"/>
          </ac:grpSpMkLst>
        </pc:grpChg>
        <pc:graphicFrameChg chg="add del">
          <ac:chgData name="florence holmes" userId="de6e58df111d8a46" providerId="LiveId" clId="{52EBB8C4-CCD2-4AB8-A75B-3335D67C11D0}" dt="2025-12-29T23:09:32.770" v="522" actId="26606"/>
          <ac:graphicFrameMkLst>
            <pc:docMk/>
            <pc:sldMk cId="433520353" sldId="264"/>
            <ac:graphicFrameMk id="5" creationId="{1B0C4C8F-CED0-CF4A-0735-AC5F77067C72}"/>
          </ac:graphicFrameMkLst>
        </pc:graphicFrameChg>
        <pc:graphicFrameChg chg="add del">
          <ac:chgData name="florence holmes" userId="de6e58df111d8a46" providerId="LiveId" clId="{52EBB8C4-CCD2-4AB8-A75B-3335D67C11D0}" dt="2025-12-29T23:09:43.316" v="524" actId="26606"/>
          <ac:graphicFrameMkLst>
            <pc:docMk/>
            <pc:sldMk cId="433520353" sldId="264"/>
            <ac:graphicFrameMk id="15" creationId="{2DAC01B3-5E51-EB52-8EB6-A21C5EFF0AF0}"/>
          </ac:graphicFrameMkLst>
        </pc:graphicFrameChg>
        <pc:graphicFrameChg chg="add modGraphic">
          <ac:chgData name="florence holmes" userId="de6e58df111d8a46" providerId="LiveId" clId="{52EBB8C4-CCD2-4AB8-A75B-3335D67C11D0}" dt="2025-12-30T03:24:38.719" v="3069" actId="20577"/>
          <ac:graphicFrameMkLst>
            <pc:docMk/>
            <pc:sldMk cId="433520353" sldId="264"/>
            <ac:graphicFrameMk id="25" creationId="{8922DBED-E4B0-7C96-00C1-E37D0372075A}"/>
          </ac:graphicFrameMkLst>
        </pc:graphicFrameChg>
        <pc:picChg chg="add del">
          <ac:chgData name="florence holmes" userId="de6e58df111d8a46" providerId="LiveId" clId="{52EBB8C4-CCD2-4AB8-A75B-3335D67C11D0}" dt="2025-12-29T23:09:55.155" v="526" actId="26606"/>
          <ac:picMkLst>
            <pc:docMk/>
            <pc:sldMk cId="433520353" sldId="264"/>
            <ac:picMk id="7" creationId="{030AECCB-557B-452D-1152-DDD2DE5DE369}"/>
          </ac:picMkLst>
        </pc:picChg>
        <pc:picChg chg="add del">
          <ac:chgData name="florence holmes" userId="de6e58df111d8a46" providerId="LiveId" clId="{52EBB8C4-CCD2-4AB8-A75B-3335D67C11D0}" dt="2025-12-29T23:09:55.155" v="526" actId="26606"/>
          <ac:picMkLst>
            <pc:docMk/>
            <pc:sldMk cId="433520353" sldId="264"/>
            <ac:picMk id="18" creationId="{2A2BFB1B-056B-4670-84C9-A874AB321D9C}"/>
          </ac:picMkLst>
        </pc:picChg>
        <pc:cxnChg chg="add del">
          <ac:chgData name="florence holmes" userId="de6e58df111d8a46" providerId="LiveId" clId="{52EBB8C4-CCD2-4AB8-A75B-3335D67C11D0}" dt="2025-12-29T23:09:32.770" v="522" actId="26606"/>
          <ac:cxnSpMkLst>
            <pc:docMk/>
            <pc:sldMk cId="433520353" sldId="264"/>
            <ac:cxnSpMk id="11" creationId="{C8F51B3F-8331-4E4A-AE96-D47B1006EEAD}"/>
          </ac:cxnSpMkLst>
        </pc:cxnChg>
      </pc:sldChg>
      <pc:sldChg chg="addSp delSp modSp new mod setBg">
        <pc:chgData name="florence holmes" userId="de6e58df111d8a46" providerId="LiveId" clId="{52EBB8C4-CCD2-4AB8-A75B-3335D67C11D0}" dt="2025-12-29T23:11:53.330" v="546" actId="26606"/>
        <pc:sldMkLst>
          <pc:docMk/>
          <pc:sldMk cId="2003101741" sldId="265"/>
        </pc:sldMkLst>
        <pc:spChg chg="mod">
          <ac:chgData name="florence holmes" userId="de6e58df111d8a46" providerId="LiveId" clId="{52EBB8C4-CCD2-4AB8-A75B-3335D67C11D0}" dt="2025-12-29T23:11:35.786" v="544" actId="26606"/>
          <ac:spMkLst>
            <pc:docMk/>
            <pc:sldMk cId="2003101741" sldId="265"/>
            <ac:spMk id="2" creationId="{E19B5615-F862-B21E-7D3D-9EE0247A6684}"/>
          </ac:spMkLst>
        </pc:spChg>
        <pc:spChg chg="add del">
          <ac:chgData name="florence holmes" userId="de6e58df111d8a46" providerId="LiveId" clId="{52EBB8C4-CCD2-4AB8-A75B-3335D67C11D0}" dt="2025-12-29T23:11:53.330" v="546" actId="26606"/>
          <ac:spMkLst>
            <pc:docMk/>
            <pc:sldMk cId="2003101741" sldId="265"/>
            <ac:spMk id="8" creationId="{47942995-B07F-4636-9A06-C6A104B260A8}"/>
          </ac:spMkLst>
        </pc:spChg>
        <pc:spChg chg="add del">
          <ac:chgData name="florence holmes" userId="de6e58df111d8a46" providerId="LiveId" clId="{52EBB8C4-CCD2-4AB8-A75B-3335D67C11D0}" dt="2025-12-29T23:11:53.330" v="546" actId="26606"/>
          <ac:spMkLst>
            <pc:docMk/>
            <pc:sldMk cId="2003101741" sldId="265"/>
            <ac:spMk id="15" creationId="{B81933D1-5615-42C7-9C0B-4EB7105CCE2D}"/>
          </ac:spMkLst>
        </pc:spChg>
        <pc:spChg chg="add del">
          <ac:chgData name="florence holmes" userId="de6e58df111d8a46" providerId="LiveId" clId="{52EBB8C4-CCD2-4AB8-A75B-3335D67C11D0}" dt="2025-12-29T23:11:53.330" v="546" actId="26606"/>
          <ac:spMkLst>
            <pc:docMk/>
            <pc:sldMk cId="2003101741" sldId="265"/>
            <ac:spMk id="17" creationId="{19C9EAEA-39D0-4B0E-A0EB-51E7B26740B1}"/>
          </ac:spMkLst>
        </pc:spChg>
        <pc:spChg chg="add">
          <ac:chgData name="florence holmes" userId="de6e58df111d8a46" providerId="LiveId" clId="{52EBB8C4-CCD2-4AB8-A75B-3335D67C11D0}" dt="2025-12-29T23:11:53.330" v="546" actId="26606"/>
          <ac:spMkLst>
            <pc:docMk/>
            <pc:sldMk cId="2003101741" sldId="265"/>
            <ac:spMk id="22" creationId="{47942995-B07F-4636-9A06-C6A104B260A8}"/>
          </ac:spMkLst>
        </pc:spChg>
        <pc:spChg chg="add">
          <ac:chgData name="florence holmes" userId="de6e58df111d8a46" providerId="LiveId" clId="{52EBB8C4-CCD2-4AB8-A75B-3335D67C11D0}" dt="2025-12-29T23:11:53.330" v="546" actId="26606"/>
          <ac:spMkLst>
            <pc:docMk/>
            <pc:sldMk cId="2003101741" sldId="265"/>
            <ac:spMk id="29" creationId="{B81933D1-5615-42C7-9C0B-4EB7105CCE2D}"/>
          </ac:spMkLst>
        </pc:spChg>
        <pc:spChg chg="add">
          <ac:chgData name="florence holmes" userId="de6e58df111d8a46" providerId="LiveId" clId="{52EBB8C4-CCD2-4AB8-A75B-3335D67C11D0}" dt="2025-12-29T23:11:53.330" v="546" actId="26606"/>
          <ac:spMkLst>
            <pc:docMk/>
            <pc:sldMk cId="2003101741" sldId="265"/>
            <ac:spMk id="31" creationId="{19C9EAEA-39D0-4B0E-A0EB-51E7B26740B1}"/>
          </ac:spMkLst>
        </pc:spChg>
        <pc:grpChg chg="add del">
          <ac:chgData name="florence holmes" userId="de6e58df111d8a46" providerId="LiveId" clId="{52EBB8C4-CCD2-4AB8-A75B-3335D67C11D0}" dt="2025-12-29T23:11:53.330" v="546" actId="26606"/>
          <ac:grpSpMkLst>
            <pc:docMk/>
            <pc:sldMk cId="2003101741" sldId="265"/>
            <ac:grpSpMk id="10" creationId="{032D8612-31EB-44CF-A1D0-14FD4C705424}"/>
          </ac:grpSpMkLst>
        </pc:grpChg>
        <pc:grpChg chg="add">
          <ac:chgData name="florence holmes" userId="de6e58df111d8a46" providerId="LiveId" clId="{52EBB8C4-CCD2-4AB8-A75B-3335D67C11D0}" dt="2025-12-29T23:11:53.330" v="546" actId="26606"/>
          <ac:grpSpMkLst>
            <pc:docMk/>
            <pc:sldMk cId="2003101741" sldId="265"/>
            <ac:grpSpMk id="24" creationId="{032D8612-31EB-44CF-A1D0-14FD4C705424}"/>
          </ac:grpSpMkLst>
        </pc:grpChg>
        <pc:picChg chg="add mod">
          <ac:chgData name="florence holmes" userId="de6e58df111d8a46" providerId="LiveId" clId="{52EBB8C4-CCD2-4AB8-A75B-3335D67C11D0}" dt="2025-12-29T23:11:53.330" v="546" actId="26606"/>
          <ac:picMkLst>
            <pc:docMk/>
            <pc:sldMk cId="2003101741" sldId="265"/>
            <ac:picMk id="3" creationId="{ED356FC6-49BA-30FF-F0BE-7410AFDD1AE6}"/>
          </ac:picMkLst>
        </pc:picChg>
      </pc:sldChg>
      <pc:sldChg chg="new del">
        <pc:chgData name="florence holmes" userId="de6e58df111d8a46" providerId="LiveId" clId="{52EBB8C4-CCD2-4AB8-A75B-3335D67C11D0}" dt="2025-12-29T23:13:17.728" v="558" actId="47"/>
        <pc:sldMkLst>
          <pc:docMk/>
          <pc:sldMk cId="2568547678" sldId="266"/>
        </pc:sldMkLst>
      </pc:sldChg>
      <pc:sldChg chg="addSp modSp new mod setBg">
        <pc:chgData name="florence holmes" userId="de6e58df111d8a46" providerId="LiveId" clId="{52EBB8C4-CCD2-4AB8-A75B-3335D67C11D0}" dt="2025-12-29T23:13:07.185" v="557" actId="26606"/>
        <pc:sldMkLst>
          <pc:docMk/>
          <pc:sldMk cId="1150888869" sldId="267"/>
        </pc:sldMkLst>
        <pc:spChg chg="mod">
          <ac:chgData name="florence holmes" userId="de6e58df111d8a46" providerId="LiveId" clId="{52EBB8C4-CCD2-4AB8-A75B-3335D67C11D0}" dt="2025-12-29T23:13:07.185" v="557" actId="26606"/>
          <ac:spMkLst>
            <pc:docMk/>
            <pc:sldMk cId="1150888869" sldId="267"/>
            <ac:spMk id="2" creationId="{F11B0D71-BE3D-D803-46D4-428B774F2F65}"/>
          </ac:spMkLst>
        </pc:spChg>
        <pc:spChg chg="add">
          <ac:chgData name="florence holmes" userId="de6e58df111d8a46" providerId="LiveId" clId="{52EBB8C4-CCD2-4AB8-A75B-3335D67C11D0}" dt="2025-12-29T23:13:07.185" v="557" actId="26606"/>
          <ac:spMkLst>
            <pc:docMk/>
            <pc:sldMk cId="1150888869" sldId="267"/>
            <ac:spMk id="8" creationId="{47942995-B07F-4636-9A06-C6A104B260A8}"/>
          </ac:spMkLst>
        </pc:spChg>
        <pc:spChg chg="add">
          <ac:chgData name="florence holmes" userId="de6e58df111d8a46" providerId="LiveId" clId="{52EBB8C4-CCD2-4AB8-A75B-3335D67C11D0}" dt="2025-12-29T23:13:07.185" v="557" actId="26606"/>
          <ac:spMkLst>
            <pc:docMk/>
            <pc:sldMk cId="1150888869" sldId="267"/>
            <ac:spMk id="15" creationId="{B81933D1-5615-42C7-9C0B-4EB7105CCE2D}"/>
          </ac:spMkLst>
        </pc:spChg>
        <pc:spChg chg="add">
          <ac:chgData name="florence holmes" userId="de6e58df111d8a46" providerId="LiveId" clId="{52EBB8C4-CCD2-4AB8-A75B-3335D67C11D0}" dt="2025-12-29T23:13:07.185" v="557" actId="26606"/>
          <ac:spMkLst>
            <pc:docMk/>
            <pc:sldMk cId="1150888869" sldId="267"/>
            <ac:spMk id="17" creationId="{19C9EAEA-39D0-4B0E-A0EB-51E7B26740B1}"/>
          </ac:spMkLst>
        </pc:spChg>
        <pc:grpChg chg="add">
          <ac:chgData name="florence holmes" userId="de6e58df111d8a46" providerId="LiveId" clId="{52EBB8C4-CCD2-4AB8-A75B-3335D67C11D0}" dt="2025-12-29T23:13:07.185" v="557" actId="26606"/>
          <ac:grpSpMkLst>
            <pc:docMk/>
            <pc:sldMk cId="1150888869" sldId="267"/>
            <ac:grpSpMk id="10" creationId="{032D8612-31EB-44CF-A1D0-14FD4C705424}"/>
          </ac:grpSpMkLst>
        </pc:grpChg>
        <pc:picChg chg="add mod">
          <ac:chgData name="florence holmes" userId="de6e58df111d8a46" providerId="LiveId" clId="{52EBB8C4-CCD2-4AB8-A75B-3335D67C11D0}" dt="2025-12-29T23:13:07.185" v="557" actId="26606"/>
          <ac:picMkLst>
            <pc:docMk/>
            <pc:sldMk cId="1150888869" sldId="267"/>
            <ac:picMk id="3" creationId="{4F87B83E-E4DC-C2DF-9B1F-6DD979E79A9D}"/>
          </ac:picMkLst>
        </pc:picChg>
      </pc:sldChg>
      <pc:sldChg chg="addSp delSp modSp new mod setBg">
        <pc:chgData name="florence holmes" userId="de6e58df111d8a46" providerId="LiveId" clId="{52EBB8C4-CCD2-4AB8-A75B-3335D67C11D0}" dt="2025-12-29T23:17:44.806" v="672" actId="20577"/>
        <pc:sldMkLst>
          <pc:docMk/>
          <pc:sldMk cId="2831236909" sldId="268"/>
        </pc:sldMkLst>
        <pc:spChg chg="add del mod">
          <ac:chgData name="florence holmes" userId="de6e58df111d8a46" providerId="LiveId" clId="{52EBB8C4-CCD2-4AB8-A75B-3335D67C11D0}" dt="2025-12-29T23:16:26.993" v="584"/>
          <ac:spMkLst>
            <pc:docMk/>
            <pc:sldMk cId="2831236909" sldId="268"/>
            <ac:spMk id="3" creationId="{C6C6A1F7-CD34-5618-FB1B-45D8CD83FE91}"/>
          </ac:spMkLst>
        </pc:spChg>
        <pc:spChg chg="add mod">
          <ac:chgData name="florence holmes" userId="de6e58df111d8a46" providerId="LiveId" clId="{52EBB8C4-CCD2-4AB8-A75B-3335D67C11D0}" dt="2025-12-29T23:17:44.806" v="672" actId="20577"/>
          <ac:spMkLst>
            <pc:docMk/>
            <pc:sldMk cId="2831236909" sldId="268"/>
            <ac:spMk id="4" creationId="{93D2B3C4-DDF3-937D-CB0F-D474C958C7D7}"/>
          </ac:spMkLst>
        </pc:spChg>
        <pc:spChg chg="add del">
          <ac:chgData name="florence holmes" userId="de6e58df111d8a46" providerId="LiveId" clId="{52EBB8C4-CCD2-4AB8-A75B-3335D67C11D0}" dt="2025-12-29T23:17:15.138" v="643" actId="26606"/>
          <ac:spMkLst>
            <pc:docMk/>
            <pc:sldMk cId="2831236909" sldId="268"/>
            <ac:spMk id="9" creationId="{20D5D19D-0789-4518-B5DC-D47ADF69D25A}"/>
          </ac:spMkLst>
        </pc:spChg>
        <pc:spChg chg="add del">
          <ac:chgData name="florence holmes" userId="de6e58df111d8a46" providerId="LiveId" clId="{52EBB8C4-CCD2-4AB8-A75B-3335D67C11D0}" dt="2025-12-29T23:17:15.138" v="643" actId="26606"/>
          <ac:spMkLst>
            <pc:docMk/>
            <pc:sldMk cId="2831236909" sldId="268"/>
            <ac:spMk id="16" creationId="{B81933D1-5615-42C7-9C0B-4EB7105CCE2D}"/>
          </ac:spMkLst>
        </pc:spChg>
        <pc:spChg chg="add del">
          <ac:chgData name="florence holmes" userId="de6e58df111d8a46" providerId="LiveId" clId="{52EBB8C4-CCD2-4AB8-A75B-3335D67C11D0}" dt="2025-12-29T23:17:15.138" v="643" actId="26606"/>
          <ac:spMkLst>
            <pc:docMk/>
            <pc:sldMk cId="2831236909" sldId="268"/>
            <ac:spMk id="18" creationId="{19C9EAEA-39D0-4B0E-A0EB-51E7B26740B1}"/>
          </ac:spMkLst>
        </pc:spChg>
        <pc:spChg chg="add">
          <ac:chgData name="florence holmes" userId="de6e58df111d8a46" providerId="LiveId" clId="{52EBB8C4-CCD2-4AB8-A75B-3335D67C11D0}" dt="2025-12-29T23:17:15.157" v="644" actId="26606"/>
          <ac:spMkLst>
            <pc:docMk/>
            <pc:sldMk cId="2831236909" sldId="268"/>
            <ac:spMk id="20" creationId="{93245F62-CCC4-49E4-B95B-EA6C1E790510}"/>
          </ac:spMkLst>
        </pc:spChg>
        <pc:spChg chg="add">
          <ac:chgData name="florence holmes" userId="de6e58df111d8a46" providerId="LiveId" clId="{52EBB8C4-CCD2-4AB8-A75B-3335D67C11D0}" dt="2025-12-29T23:17:15.157" v="644" actId="26606"/>
          <ac:spMkLst>
            <pc:docMk/>
            <pc:sldMk cId="2831236909" sldId="268"/>
            <ac:spMk id="21" creationId="{E6C0DD6B-6AA3-448F-9B99-8386295BC1B4}"/>
          </ac:spMkLst>
        </pc:spChg>
        <pc:grpChg chg="add del">
          <ac:chgData name="florence holmes" userId="de6e58df111d8a46" providerId="LiveId" clId="{52EBB8C4-CCD2-4AB8-A75B-3335D67C11D0}" dt="2025-12-29T23:17:15.138" v="643" actId="26606"/>
          <ac:grpSpMkLst>
            <pc:docMk/>
            <pc:sldMk cId="2831236909" sldId="268"/>
            <ac:grpSpMk id="11" creationId="{032D8612-31EB-44CF-A1D0-14FD4C705424}"/>
          </ac:grpSpMkLst>
        </pc:grpChg>
        <pc:picChg chg="add mod ord">
          <ac:chgData name="florence holmes" userId="de6e58df111d8a46" providerId="LiveId" clId="{52EBB8C4-CCD2-4AB8-A75B-3335D67C11D0}" dt="2025-12-29T23:17:24.007" v="646" actId="27614"/>
          <ac:picMkLst>
            <pc:docMk/>
            <pc:sldMk cId="2831236909" sldId="268"/>
            <ac:picMk id="2" creationId="{D879CFAA-BC59-D4A2-16B1-955826CB2039}"/>
          </ac:picMkLst>
        </pc:picChg>
      </pc:sldChg>
      <pc:sldChg chg="new del">
        <pc:chgData name="florence holmes" userId="de6e58df111d8a46" providerId="LiveId" clId="{52EBB8C4-CCD2-4AB8-A75B-3335D67C11D0}" dt="2025-12-29T23:15:23.806" v="579" actId="47"/>
        <pc:sldMkLst>
          <pc:docMk/>
          <pc:sldMk cId="3551787604" sldId="268"/>
        </pc:sldMkLst>
      </pc:sldChg>
      <pc:sldChg chg="addSp modSp new mod setBg">
        <pc:chgData name="florence holmes" userId="de6e58df111d8a46" providerId="LiveId" clId="{52EBB8C4-CCD2-4AB8-A75B-3335D67C11D0}" dt="2025-12-30T03:25:38.264" v="3072" actId="255"/>
        <pc:sldMkLst>
          <pc:docMk/>
          <pc:sldMk cId="2767771771" sldId="269"/>
        </pc:sldMkLst>
        <pc:spChg chg="mod">
          <ac:chgData name="florence holmes" userId="de6e58df111d8a46" providerId="LiveId" clId="{52EBB8C4-CCD2-4AB8-A75B-3335D67C11D0}" dt="2025-12-29T23:32:31.582" v="1576" actId="27636"/>
          <ac:spMkLst>
            <pc:docMk/>
            <pc:sldMk cId="2767771771" sldId="269"/>
            <ac:spMk id="2" creationId="{AE77D295-6C50-68B6-0F8C-8D5DBB2512FD}"/>
          </ac:spMkLst>
        </pc:spChg>
        <pc:spChg chg="add mod">
          <ac:chgData name="florence holmes" userId="de6e58df111d8a46" providerId="LiveId" clId="{52EBB8C4-CCD2-4AB8-A75B-3335D67C11D0}" dt="2025-12-30T03:25:38.264" v="3072" actId="255"/>
          <ac:spMkLst>
            <pc:docMk/>
            <pc:sldMk cId="2767771771" sldId="269"/>
            <ac:spMk id="3" creationId="{16B2E814-8EAF-8C0D-F4CD-A757E17580CF}"/>
          </ac:spMkLst>
        </pc:spChg>
        <pc:spChg chg="add">
          <ac:chgData name="florence holmes" userId="de6e58df111d8a46" providerId="LiveId" clId="{52EBB8C4-CCD2-4AB8-A75B-3335D67C11D0}" dt="2025-12-29T23:25:26.838" v="804" actId="26606"/>
          <ac:spMkLst>
            <pc:docMk/>
            <pc:sldMk cId="2767771771" sldId="269"/>
            <ac:spMk id="8" creationId="{DBF61EA3-B236-439E-9C0B-340980D56BEE}"/>
          </ac:spMkLst>
        </pc:spChg>
        <pc:spChg chg="add">
          <ac:chgData name="florence holmes" userId="de6e58df111d8a46" providerId="LiveId" clId="{52EBB8C4-CCD2-4AB8-A75B-3335D67C11D0}" dt="2025-12-29T23:25:26.838" v="804" actId="26606"/>
          <ac:spMkLst>
            <pc:docMk/>
            <pc:sldMk cId="2767771771" sldId="269"/>
            <ac:spMk id="14" creationId="{E659831F-0D9A-4C63-9EBB-8435B85A440F}"/>
          </ac:spMkLst>
        </pc:spChg>
        <pc:grpChg chg="add">
          <ac:chgData name="florence holmes" userId="de6e58df111d8a46" providerId="LiveId" clId="{52EBB8C4-CCD2-4AB8-A75B-3335D67C11D0}" dt="2025-12-29T23:25:26.838" v="804" actId="26606"/>
          <ac:grpSpMkLst>
            <pc:docMk/>
            <pc:sldMk cId="2767771771" sldId="269"/>
            <ac:grpSpMk id="10" creationId="{28FAF094-D087-493F-8DF9-A486C2D6BBAA}"/>
          </ac:grpSpMkLst>
        </pc:grpChg>
      </pc:sldChg>
      <pc:sldChg chg="addSp delSp modSp new mod setBg">
        <pc:chgData name="florence holmes" userId="de6e58df111d8a46" providerId="LiveId" clId="{52EBB8C4-CCD2-4AB8-A75B-3335D67C11D0}" dt="2025-12-30T03:27:05.816" v="3082" actId="313"/>
        <pc:sldMkLst>
          <pc:docMk/>
          <pc:sldMk cId="4113158495" sldId="270"/>
        </pc:sldMkLst>
        <pc:spChg chg="add del mod">
          <ac:chgData name="florence holmes" userId="de6e58df111d8a46" providerId="LiveId" clId="{52EBB8C4-CCD2-4AB8-A75B-3335D67C11D0}" dt="2025-12-29T23:40:30.510" v="2013" actId="26606"/>
          <ac:spMkLst>
            <pc:docMk/>
            <pc:sldMk cId="4113158495" sldId="270"/>
            <ac:spMk id="2" creationId="{B84572DF-625F-6ECF-6B52-83E1223400D5}"/>
          </ac:spMkLst>
        </pc:spChg>
        <pc:spChg chg="add mod">
          <ac:chgData name="florence holmes" userId="de6e58df111d8a46" providerId="LiveId" clId="{52EBB8C4-CCD2-4AB8-A75B-3335D67C11D0}" dt="2025-12-30T03:26:09.507" v="3076" actId="20577"/>
          <ac:spMkLst>
            <pc:docMk/>
            <pc:sldMk cId="4113158495" sldId="270"/>
            <ac:spMk id="3" creationId="{FEF9D7BE-8829-1845-6335-96444DB72692}"/>
          </ac:spMkLst>
        </pc:spChg>
        <pc:spChg chg="add del">
          <ac:chgData name="florence holmes" userId="de6e58df111d8a46" providerId="LiveId" clId="{52EBB8C4-CCD2-4AB8-A75B-3335D67C11D0}" dt="2025-12-29T23:41:20.547" v="2015" actId="26606"/>
          <ac:spMkLst>
            <pc:docMk/>
            <pc:sldMk cId="4113158495" sldId="270"/>
            <ac:spMk id="6" creationId="{AE2B703B-46F9-481A-A605-82E2A828C4FA}"/>
          </ac:spMkLst>
        </pc:spChg>
        <pc:spChg chg="add del">
          <ac:chgData name="florence holmes" userId="de6e58df111d8a46" providerId="LiveId" clId="{52EBB8C4-CCD2-4AB8-A75B-3335D67C11D0}" dt="2025-12-29T23:41:20.547" v="2015" actId="26606"/>
          <ac:spMkLst>
            <pc:docMk/>
            <pc:sldMk cId="4113158495" sldId="270"/>
            <ac:spMk id="7" creationId="{F13BE4D7-0C3D-4906-B230-A1C5B4665CCF}"/>
          </ac:spMkLst>
        </pc:spChg>
        <pc:spChg chg="add del">
          <ac:chgData name="florence holmes" userId="de6e58df111d8a46" providerId="LiveId" clId="{52EBB8C4-CCD2-4AB8-A75B-3335D67C11D0}" dt="2025-12-29T23:38:51.936" v="1997" actId="26606"/>
          <ac:spMkLst>
            <pc:docMk/>
            <pc:sldMk cId="4113158495" sldId="270"/>
            <ac:spMk id="9" creationId="{AE2B703B-46F9-481A-A605-82E2A828C4FA}"/>
          </ac:spMkLst>
        </pc:spChg>
        <pc:spChg chg="add">
          <ac:chgData name="florence holmes" userId="de6e58df111d8a46" providerId="LiveId" clId="{52EBB8C4-CCD2-4AB8-A75B-3335D67C11D0}" dt="2025-12-29T23:41:20.547" v="2015" actId="26606"/>
          <ac:spMkLst>
            <pc:docMk/>
            <pc:sldMk cId="4113158495" sldId="270"/>
            <ac:spMk id="10" creationId="{2EB492CD-616E-47F8-933B-5E2D952A0593}"/>
          </ac:spMkLst>
        </pc:spChg>
        <pc:spChg chg="add del">
          <ac:chgData name="florence holmes" userId="de6e58df111d8a46" providerId="LiveId" clId="{52EBB8C4-CCD2-4AB8-A75B-3335D67C11D0}" dt="2025-12-29T23:38:51.936" v="1997" actId="26606"/>
          <ac:spMkLst>
            <pc:docMk/>
            <pc:sldMk cId="4113158495" sldId="270"/>
            <ac:spMk id="11" creationId="{F13BE4D7-0C3D-4906-B230-A1C5B4665CCF}"/>
          </ac:spMkLst>
        </pc:spChg>
        <pc:spChg chg="add">
          <ac:chgData name="florence holmes" userId="de6e58df111d8a46" providerId="LiveId" clId="{52EBB8C4-CCD2-4AB8-A75B-3335D67C11D0}" dt="2025-12-29T23:41:20.547" v="2015" actId="26606"/>
          <ac:spMkLst>
            <pc:docMk/>
            <pc:sldMk cId="4113158495" sldId="270"/>
            <ac:spMk id="12" creationId="{0007FE00-9498-4706-B255-6437B0252C02}"/>
          </ac:spMkLst>
        </pc:spChg>
        <pc:spChg chg="add">
          <ac:chgData name="florence holmes" userId="de6e58df111d8a46" providerId="LiveId" clId="{52EBB8C4-CCD2-4AB8-A75B-3335D67C11D0}" dt="2025-12-29T23:41:20.547" v="2015" actId="26606"/>
          <ac:spMkLst>
            <pc:docMk/>
            <pc:sldMk cId="4113158495" sldId="270"/>
            <ac:spMk id="15" creationId="{59383CF9-23B5-4335-9B21-1791C4CF1C75}"/>
          </ac:spMkLst>
        </pc:spChg>
        <pc:spChg chg="add del">
          <ac:chgData name="florence holmes" userId="de6e58df111d8a46" providerId="LiveId" clId="{52EBB8C4-CCD2-4AB8-A75B-3335D67C11D0}" dt="2025-12-29T23:38:48.416" v="1992" actId="26606"/>
          <ac:spMkLst>
            <pc:docMk/>
            <pc:sldMk cId="4113158495" sldId="270"/>
            <ac:spMk id="17" creationId="{7025EFD5-738C-41B9-87FE-0C00E211BD8B}"/>
          </ac:spMkLst>
        </pc:spChg>
        <pc:spChg chg="add del">
          <ac:chgData name="florence holmes" userId="de6e58df111d8a46" providerId="LiveId" clId="{52EBB8C4-CCD2-4AB8-A75B-3335D67C11D0}" dt="2025-12-29T23:38:48.416" v="1992" actId="26606"/>
          <ac:spMkLst>
            <pc:docMk/>
            <pc:sldMk cId="4113158495" sldId="270"/>
            <ac:spMk id="19" creationId="{835EF3DD-7D43-4A27-8967-A92FD8CC9365}"/>
          </ac:spMkLst>
        </pc:spChg>
        <pc:graphicFrameChg chg="add del mod modGraphic">
          <ac:chgData name="florence holmes" userId="de6e58df111d8a46" providerId="LiveId" clId="{52EBB8C4-CCD2-4AB8-A75B-3335D67C11D0}" dt="2025-12-29T23:38:51.936" v="1997" actId="26606"/>
          <ac:graphicFrameMkLst>
            <pc:docMk/>
            <pc:sldMk cId="4113158495" sldId="270"/>
            <ac:graphicFrameMk id="5" creationId="{FE64BC83-769E-D064-5D90-927F025718ED}"/>
          </ac:graphicFrameMkLst>
        </pc:graphicFrameChg>
        <pc:graphicFrameChg chg="add mod modGraphic">
          <ac:chgData name="florence holmes" userId="de6e58df111d8a46" providerId="LiveId" clId="{52EBB8C4-CCD2-4AB8-A75B-3335D67C11D0}" dt="2025-12-30T03:27:05.816" v="3082" actId="313"/>
          <ac:graphicFrameMkLst>
            <pc:docMk/>
            <pc:sldMk cId="4113158495" sldId="270"/>
            <ac:graphicFrameMk id="8" creationId="{BE602B3F-F116-FCB6-2774-0E5C7E8DDDF6}"/>
          </ac:graphicFrameMkLst>
        </pc:graphicFrameChg>
        <pc:picChg chg="add del">
          <ac:chgData name="florence holmes" userId="de6e58df111d8a46" providerId="LiveId" clId="{52EBB8C4-CCD2-4AB8-A75B-3335D67C11D0}" dt="2025-12-29T23:38:48.416" v="1992" actId="26606"/>
          <ac:picMkLst>
            <pc:docMk/>
            <pc:sldMk cId="4113158495" sldId="270"/>
            <ac:picMk id="13" creationId="{B5164164-3559-3836-9E2D-21B48643AFC5}"/>
          </ac:picMkLst>
        </pc:picChg>
      </pc:sldChg>
      <pc:sldChg chg="addSp delSp modSp new mod setBg">
        <pc:chgData name="florence holmes" userId="de6e58df111d8a46" providerId="LiveId" clId="{52EBB8C4-CCD2-4AB8-A75B-3335D67C11D0}" dt="2025-12-30T03:26:27.969" v="3078" actId="20577"/>
        <pc:sldMkLst>
          <pc:docMk/>
          <pc:sldMk cId="1427478388" sldId="271"/>
        </pc:sldMkLst>
        <pc:spChg chg="mod">
          <ac:chgData name="florence holmes" userId="de6e58df111d8a46" providerId="LiveId" clId="{52EBB8C4-CCD2-4AB8-A75B-3335D67C11D0}" dt="2025-12-30T03:26:27.969" v="3078" actId="20577"/>
          <ac:spMkLst>
            <pc:docMk/>
            <pc:sldMk cId="1427478388" sldId="271"/>
            <ac:spMk id="2" creationId="{40C4E8D0-1E4E-74F6-47AC-95203E83AFC2}"/>
          </ac:spMkLst>
        </pc:spChg>
        <pc:spChg chg="add del">
          <ac:chgData name="florence holmes" userId="de6e58df111d8a46" providerId="LiveId" clId="{52EBB8C4-CCD2-4AB8-A75B-3335D67C11D0}" dt="2025-12-29T23:45:28.616" v="2195" actId="26606"/>
          <ac:spMkLst>
            <pc:docMk/>
            <pc:sldMk cId="1427478388" sldId="271"/>
            <ac:spMk id="8" creationId="{BA79A7CF-01AF-4178-9369-94E0C90EB046}"/>
          </ac:spMkLst>
        </pc:spChg>
        <pc:spChg chg="add del">
          <ac:chgData name="florence holmes" userId="de6e58df111d8a46" providerId="LiveId" clId="{52EBB8C4-CCD2-4AB8-A75B-3335D67C11D0}" dt="2025-12-29T23:45:28.616" v="2195" actId="26606"/>
          <ac:spMkLst>
            <pc:docMk/>
            <pc:sldMk cId="1427478388" sldId="271"/>
            <ac:spMk id="10" creationId="{99413ED5-9ED4-4772-BCE4-2BCAE6B12E35}"/>
          </ac:spMkLst>
        </pc:spChg>
        <pc:spChg chg="add del">
          <ac:chgData name="florence holmes" userId="de6e58df111d8a46" providerId="LiveId" clId="{52EBB8C4-CCD2-4AB8-A75B-3335D67C11D0}" dt="2025-12-29T23:45:28.616" v="2195" actId="26606"/>
          <ac:spMkLst>
            <pc:docMk/>
            <pc:sldMk cId="1427478388" sldId="271"/>
            <ac:spMk id="12" creationId="{04357C93-F0CB-4A1C-8F77-4E9063789819}"/>
          </ac:spMkLst>
        </pc:spChg>
        <pc:spChg chg="add del">
          <ac:chgData name="florence holmes" userId="de6e58df111d8a46" providerId="LiveId" clId="{52EBB8C4-CCD2-4AB8-A75B-3335D67C11D0}" dt="2025-12-29T23:45:28.616" v="2195" actId="26606"/>
          <ac:spMkLst>
            <pc:docMk/>
            <pc:sldMk cId="1427478388" sldId="271"/>
            <ac:spMk id="14" creationId="{90F533E9-6690-41A8-A372-4C6C622D028D}"/>
          </ac:spMkLst>
        </pc:spChg>
        <pc:spChg chg="add">
          <ac:chgData name="florence holmes" userId="de6e58df111d8a46" providerId="LiveId" clId="{52EBB8C4-CCD2-4AB8-A75B-3335D67C11D0}" dt="2025-12-29T23:45:37.506" v="2198" actId="26606"/>
          <ac:spMkLst>
            <pc:docMk/>
            <pc:sldMk cId="1427478388" sldId="271"/>
            <ac:spMk id="15" creationId="{B81933D1-5615-42C7-9C0B-4EB7105CCE2D}"/>
          </ac:spMkLst>
        </pc:spChg>
        <pc:spChg chg="add del">
          <ac:chgData name="florence holmes" userId="de6e58df111d8a46" providerId="LiveId" clId="{52EBB8C4-CCD2-4AB8-A75B-3335D67C11D0}" dt="2025-12-29T23:45:37.490" v="2197" actId="26606"/>
          <ac:spMkLst>
            <pc:docMk/>
            <pc:sldMk cId="1427478388" sldId="271"/>
            <ac:spMk id="16" creationId="{D4771268-CB57-404A-9271-370EB28F6090}"/>
          </ac:spMkLst>
        </pc:spChg>
        <pc:spChg chg="add">
          <ac:chgData name="florence holmes" userId="de6e58df111d8a46" providerId="LiveId" clId="{52EBB8C4-CCD2-4AB8-A75B-3335D67C11D0}" dt="2025-12-29T23:45:37.506" v="2198" actId="26606"/>
          <ac:spMkLst>
            <pc:docMk/>
            <pc:sldMk cId="1427478388" sldId="271"/>
            <ac:spMk id="17" creationId="{19C9EAEA-39D0-4B0E-A0EB-51E7B26740B1}"/>
          </ac:spMkLst>
        </pc:spChg>
        <pc:spChg chg="add">
          <ac:chgData name="florence holmes" userId="de6e58df111d8a46" providerId="LiveId" clId="{52EBB8C4-CCD2-4AB8-A75B-3335D67C11D0}" dt="2025-12-29T23:45:37.506" v="2198" actId="26606"/>
          <ac:spMkLst>
            <pc:docMk/>
            <pc:sldMk cId="1427478388" sldId="271"/>
            <ac:spMk id="18" creationId="{47942995-B07F-4636-9A06-C6A104B260A8}"/>
          </ac:spMkLst>
        </pc:spChg>
        <pc:grpChg chg="add">
          <ac:chgData name="florence holmes" userId="de6e58df111d8a46" providerId="LiveId" clId="{52EBB8C4-CCD2-4AB8-A75B-3335D67C11D0}" dt="2025-12-29T23:45:37.506" v="2198" actId="26606"/>
          <ac:grpSpMkLst>
            <pc:docMk/>
            <pc:sldMk cId="1427478388" sldId="271"/>
            <ac:grpSpMk id="19" creationId="{032D8612-31EB-44CF-A1D0-14FD4C705424}"/>
          </ac:grpSpMkLst>
        </pc:grpChg>
        <pc:picChg chg="add mod modCrop">
          <ac:chgData name="florence holmes" userId="de6e58df111d8a46" providerId="LiveId" clId="{52EBB8C4-CCD2-4AB8-A75B-3335D67C11D0}" dt="2025-12-29T23:45:41.875" v="2199" actId="18131"/>
          <ac:picMkLst>
            <pc:docMk/>
            <pc:sldMk cId="1427478388" sldId="271"/>
            <ac:picMk id="3" creationId="{1F080214-B9F3-93C8-8699-C469DEA22679}"/>
          </ac:picMkLst>
        </pc:picChg>
      </pc:sldChg>
      <pc:sldChg chg="addSp delSp modSp new mod ord setBg">
        <pc:chgData name="florence holmes" userId="de6e58df111d8a46" providerId="LiveId" clId="{52EBB8C4-CCD2-4AB8-A75B-3335D67C11D0}" dt="2025-12-30T00:01:04.933" v="2519"/>
        <pc:sldMkLst>
          <pc:docMk/>
          <pc:sldMk cId="3368863142" sldId="272"/>
        </pc:sldMkLst>
        <pc:spChg chg="add del mod">
          <ac:chgData name="florence holmes" userId="de6e58df111d8a46" providerId="LiveId" clId="{52EBB8C4-CCD2-4AB8-A75B-3335D67C11D0}" dt="2025-12-30T00:00:23.016" v="2517" actId="26606"/>
          <ac:spMkLst>
            <pc:docMk/>
            <pc:sldMk cId="3368863142" sldId="272"/>
            <ac:spMk id="2" creationId="{9D4D1AEE-C9F5-0B55-D21B-479D81864135}"/>
          </ac:spMkLst>
        </pc:spChg>
        <pc:spChg chg="add">
          <ac:chgData name="florence holmes" userId="de6e58df111d8a46" providerId="LiveId" clId="{52EBB8C4-CCD2-4AB8-A75B-3335D67C11D0}" dt="2025-12-30T00:00:23.016" v="2517" actId="26606"/>
          <ac:spMkLst>
            <pc:docMk/>
            <pc:sldMk cId="3368863142" sldId="272"/>
            <ac:spMk id="8" creationId="{BACC6370-2D7E-4714-9D71-7542949D7D5D}"/>
          </ac:spMkLst>
        </pc:spChg>
        <pc:spChg chg="add">
          <ac:chgData name="florence holmes" userId="de6e58df111d8a46" providerId="LiveId" clId="{52EBB8C4-CCD2-4AB8-A75B-3335D67C11D0}" dt="2025-12-30T00:00:23.016" v="2517" actId="26606"/>
          <ac:spMkLst>
            <pc:docMk/>
            <pc:sldMk cId="3368863142" sldId="272"/>
            <ac:spMk id="10" creationId="{F68B3F68-107C-434F-AA38-110D5EA91B85}"/>
          </ac:spMkLst>
        </pc:spChg>
        <pc:spChg chg="add">
          <ac:chgData name="florence holmes" userId="de6e58df111d8a46" providerId="LiveId" clId="{52EBB8C4-CCD2-4AB8-A75B-3335D67C11D0}" dt="2025-12-30T00:00:23.016" v="2517" actId="26606"/>
          <ac:spMkLst>
            <pc:docMk/>
            <pc:sldMk cId="3368863142" sldId="272"/>
            <ac:spMk id="12" creationId="{AAD0DBB9-1A4B-4391-81D4-CB19F9AB918A}"/>
          </ac:spMkLst>
        </pc:spChg>
        <pc:spChg chg="add">
          <ac:chgData name="florence holmes" userId="de6e58df111d8a46" providerId="LiveId" clId="{52EBB8C4-CCD2-4AB8-A75B-3335D67C11D0}" dt="2025-12-30T00:00:23.016" v="2517" actId="26606"/>
          <ac:spMkLst>
            <pc:docMk/>
            <pc:sldMk cId="3368863142" sldId="272"/>
            <ac:spMk id="14" creationId="{063BBA22-50EA-4C4D-BE05-F1CE4E63AA56}"/>
          </ac:spMkLst>
        </pc:spChg>
        <pc:graphicFrameChg chg="add">
          <ac:chgData name="florence holmes" userId="de6e58df111d8a46" providerId="LiveId" clId="{52EBB8C4-CCD2-4AB8-A75B-3335D67C11D0}" dt="2025-12-30T00:00:23.016" v="2517" actId="26606"/>
          <ac:graphicFrameMkLst>
            <pc:docMk/>
            <pc:sldMk cId="3368863142" sldId="272"/>
            <ac:graphicFrameMk id="4" creationId="{A1593BEB-3DBF-702E-40E5-B08D2AC3DD4D}"/>
          </ac:graphicFrameMkLst>
        </pc:graphicFrameChg>
      </pc:sldChg>
      <pc:sldChg chg="addSp delSp modSp new mod setBg addAnim delAnim">
        <pc:chgData name="florence holmes" userId="de6e58df111d8a46" providerId="LiveId" clId="{52EBB8C4-CCD2-4AB8-A75B-3335D67C11D0}" dt="2025-12-30T00:04:19.145" v="2751" actId="1076"/>
        <pc:sldMkLst>
          <pc:docMk/>
          <pc:sldMk cId="3381581038" sldId="273"/>
        </pc:sldMkLst>
        <pc:spChg chg="add mod">
          <ac:chgData name="florence holmes" userId="de6e58df111d8a46" providerId="LiveId" clId="{52EBB8C4-CCD2-4AB8-A75B-3335D67C11D0}" dt="2025-12-30T00:04:19.145" v="2751" actId="1076"/>
          <ac:spMkLst>
            <pc:docMk/>
            <pc:sldMk cId="3381581038" sldId="273"/>
            <ac:spMk id="2" creationId="{8A78040D-EB34-9884-3749-9E7D13236737}"/>
          </ac:spMkLst>
        </pc:spChg>
        <pc:spChg chg="add del">
          <ac:chgData name="florence holmes" userId="de6e58df111d8a46" providerId="LiveId" clId="{52EBB8C4-CCD2-4AB8-A75B-3335D67C11D0}" dt="2025-12-30T00:04:07.478" v="2748" actId="26606"/>
          <ac:spMkLst>
            <pc:docMk/>
            <pc:sldMk cId="3381581038" sldId="273"/>
            <ac:spMk id="9" creationId="{A3363022-C969-41E9-8EB2-E4C94908C1FA}"/>
          </ac:spMkLst>
        </pc:spChg>
        <pc:spChg chg="add del">
          <ac:chgData name="florence holmes" userId="de6e58df111d8a46" providerId="LiveId" clId="{52EBB8C4-CCD2-4AB8-A75B-3335D67C11D0}" dt="2025-12-30T00:04:07.478" v="2748" actId="26606"/>
          <ac:spMkLst>
            <pc:docMk/>
            <pc:sldMk cId="3381581038" sldId="273"/>
            <ac:spMk id="11" creationId="{8D1AD6B3-BE88-4CEB-BA17-790657CC4729}"/>
          </ac:spMkLst>
        </pc:spChg>
        <pc:spChg chg="add">
          <ac:chgData name="florence holmes" userId="de6e58df111d8a46" providerId="LiveId" clId="{52EBB8C4-CCD2-4AB8-A75B-3335D67C11D0}" dt="2025-12-30T00:04:07.509" v="2749" actId="26606"/>
          <ac:spMkLst>
            <pc:docMk/>
            <pc:sldMk cId="3381581038" sldId="273"/>
            <ac:spMk id="18" creationId="{A3363022-C969-41E9-8EB2-E4C94908C1FA}"/>
          </ac:spMkLst>
        </pc:spChg>
        <pc:spChg chg="add">
          <ac:chgData name="florence holmes" userId="de6e58df111d8a46" providerId="LiveId" clId="{52EBB8C4-CCD2-4AB8-A75B-3335D67C11D0}" dt="2025-12-30T00:04:07.509" v="2749" actId="26606"/>
          <ac:spMkLst>
            <pc:docMk/>
            <pc:sldMk cId="3381581038" sldId="273"/>
            <ac:spMk id="19" creationId="{8D1AD6B3-BE88-4CEB-BA17-790657CC4729}"/>
          </ac:spMkLst>
        </pc:spChg>
        <pc:grpChg chg="add del">
          <ac:chgData name="florence holmes" userId="de6e58df111d8a46" providerId="LiveId" clId="{52EBB8C4-CCD2-4AB8-A75B-3335D67C11D0}" dt="2025-12-30T00:04:07.478" v="2748" actId="26606"/>
          <ac:grpSpMkLst>
            <pc:docMk/>
            <pc:sldMk cId="3381581038" sldId="273"/>
            <ac:grpSpMk id="13" creationId="{89D1390B-7E13-4B4F-9CB2-391063412E54}"/>
          </ac:grpSpMkLst>
        </pc:grpChg>
        <pc:grpChg chg="add">
          <ac:chgData name="florence holmes" userId="de6e58df111d8a46" providerId="LiveId" clId="{52EBB8C4-CCD2-4AB8-A75B-3335D67C11D0}" dt="2025-12-30T00:04:07.509" v="2749" actId="26606"/>
          <ac:grpSpMkLst>
            <pc:docMk/>
            <pc:sldMk cId="3381581038" sldId="273"/>
            <ac:grpSpMk id="21" creationId="{89D1390B-7E13-4B4F-9CB2-391063412E54}"/>
          </ac:grpSpMkLst>
        </pc:grpChg>
        <pc:picChg chg="add del">
          <ac:chgData name="florence holmes" userId="de6e58df111d8a46" providerId="LiveId" clId="{52EBB8C4-CCD2-4AB8-A75B-3335D67C11D0}" dt="2025-12-30T00:04:07.478" v="2748" actId="26606"/>
          <ac:picMkLst>
            <pc:docMk/>
            <pc:sldMk cId="3381581038" sldId="273"/>
            <ac:picMk id="6" creationId="{1DC943FF-F50E-C59A-BA5E-3FE76729C8A3}"/>
          </ac:picMkLst>
        </pc:picChg>
        <pc:picChg chg="add">
          <ac:chgData name="florence holmes" userId="de6e58df111d8a46" providerId="LiveId" clId="{52EBB8C4-CCD2-4AB8-A75B-3335D67C11D0}" dt="2025-12-30T00:04:07.509" v="2749" actId="26606"/>
          <ac:picMkLst>
            <pc:docMk/>
            <pc:sldMk cId="3381581038" sldId="273"/>
            <ac:picMk id="20" creationId="{BB1BF2C2-4B50-7A58-55A4-1EF005357881}"/>
          </ac:picMkLst>
        </pc:picChg>
      </pc:sldChg>
      <pc:sldChg chg="new del">
        <pc:chgData name="florence holmes" userId="de6e58df111d8a46" providerId="LiveId" clId="{52EBB8C4-CCD2-4AB8-A75B-3335D67C11D0}" dt="2025-12-30T03:26:30.767" v="3079" actId="47"/>
        <pc:sldMkLst>
          <pc:docMk/>
          <pc:sldMk cId="2753545422" sldId="274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6" Type="http://schemas.openxmlformats.org/officeDocument/2006/relationships/image" Target="../media/image30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6" Type="http://schemas.openxmlformats.org/officeDocument/2006/relationships/image" Target="../media/image30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9A539C-63B5-45BD-95CE-D7F085A11F3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DDAC56-4980-4253-92CB-F272ECEE6A98}">
      <dgm:prSet/>
      <dgm:spPr/>
      <dgm:t>
        <a:bodyPr/>
        <a:lstStyle/>
        <a:p>
          <a:r>
            <a:rPr lang="en-US"/>
            <a:t>Have time in grade 3 months</a:t>
          </a:r>
        </a:p>
      </dgm:t>
    </dgm:pt>
    <dgm:pt modelId="{DBFA2D87-55AE-4713-A07E-2AD13C243111}" type="parTrans" cxnId="{42029F47-5892-4FA2-B351-FD44A9B9AA17}">
      <dgm:prSet/>
      <dgm:spPr/>
      <dgm:t>
        <a:bodyPr/>
        <a:lstStyle/>
        <a:p>
          <a:endParaRPr lang="en-US"/>
        </a:p>
      </dgm:t>
    </dgm:pt>
    <dgm:pt modelId="{7EF9136E-62AE-4A3B-8DAD-33791D426857}" type="sibTrans" cxnId="{42029F47-5892-4FA2-B351-FD44A9B9AA17}">
      <dgm:prSet/>
      <dgm:spPr/>
      <dgm:t>
        <a:bodyPr/>
        <a:lstStyle/>
        <a:p>
          <a:endParaRPr lang="en-US"/>
        </a:p>
      </dgm:t>
    </dgm:pt>
    <dgm:pt modelId="{9E285FEC-4AD0-456E-80A4-2B76D3EB893B}">
      <dgm:prSet/>
      <dgm:spPr/>
      <dgm:t>
        <a:bodyPr/>
        <a:lstStyle/>
        <a:p>
          <a:r>
            <a:rPr lang="en-US"/>
            <a:t>The 5/6, 7/8 completed and are only good for 1 year. </a:t>
          </a:r>
        </a:p>
      </dgm:t>
    </dgm:pt>
    <dgm:pt modelId="{CDBD22AC-A17B-43F6-B534-9D3E260839CE}" type="parTrans" cxnId="{DCBE8A66-ACE8-4FA9-9F4D-6BEE16A16FD5}">
      <dgm:prSet/>
      <dgm:spPr/>
      <dgm:t>
        <a:bodyPr/>
        <a:lstStyle/>
        <a:p>
          <a:endParaRPr lang="en-US"/>
        </a:p>
      </dgm:t>
    </dgm:pt>
    <dgm:pt modelId="{869CAFD5-4AB4-4EC1-B52C-C76841A49BFE}" type="sibTrans" cxnId="{DCBE8A66-ACE8-4FA9-9F4D-6BEE16A16FD5}">
      <dgm:prSet/>
      <dgm:spPr/>
      <dgm:t>
        <a:bodyPr/>
        <a:lstStyle/>
        <a:p>
          <a:endParaRPr lang="en-US"/>
        </a:p>
      </dgm:t>
    </dgm:pt>
    <dgm:pt modelId="{F99F3420-D972-4D49-90D4-EF7071F3EE3D}">
      <dgm:prSet/>
      <dgm:spPr/>
      <dgm:t>
        <a:bodyPr/>
        <a:lstStyle/>
        <a:p>
          <a:r>
            <a:rPr lang="en-US"/>
            <a:t>All other digital documents must be updated within 3 months of trainings.</a:t>
          </a:r>
        </a:p>
      </dgm:t>
    </dgm:pt>
    <dgm:pt modelId="{B8D5403A-8D65-459A-9443-7FDDD22E32BC}" type="parTrans" cxnId="{9297686D-6598-48AF-A413-B198204DECB3}">
      <dgm:prSet/>
      <dgm:spPr/>
      <dgm:t>
        <a:bodyPr/>
        <a:lstStyle/>
        <a:p>
          <a:endParaRPr lang="en-US"/>
        </a:p>
      </dgm:t>
    </dgm:pt>
    <dgm:pt modelId="{E780AA00-635D-47E9-A748-3885C5B1F0E5}" type="sibTrans" cxnId="{9297686D-6598-48AF-A413-B198204DECB3}">
      <dgm:prSet/>
      <dgm:spPr/>
      <dgm:t>
        <a:bodyPr/>
        <a:lstStyle/>
        <a:p>
          <a:endParaRPr lang="en-US"/>
        </a:p>
      </dgm:t>
    </dgm:pt>
    <dgm:pt modelId="{E809717B-0BC4-4BD8-A83E-3741600EBFE7}">
      <dgm:prSet/>
      <dgm:spPr/>
      <dgm:t>
        <a:bodyPr/>
        <a:lstStyle/>
        <a:p>
          <a:r>
            <a:rPr lang="en-US"/>
            <a:t>***** you may not be approved if this is missing..*****</a:t>
          </a:r>
        </a:p>
      </dgm:t>
    </dgm:pt>
    <dgm:pt modelId="{BDE0FB2C-5B64-4251-BE00-07A359BC3352}" type="parTrans" cxnId="{D1391F35-CA29-47D6-9039-4A228765EE05}">
      <dgm:prSet/>
      <dgm:spPr/>
      <dgm:t>
        <a:bodyPr/>
        <a:lstStyle/>
        <a:p>
          <a:endParaRPr lang="en-US"/>
        </a:p>
      </dgm:t>
    </dgm:pt>
    <dgm:pt modelId="{7FF783C4-DC3F-4C20-AFBD-DA3EF72E768A}" type="sibTrans" cxnId="{D1391F35-CA29-47D6-9039-4A228765EE05}">
      <dgm:prSet/>
      <dgm:spPr/>
      <dgm:t>
        <a:bodyPr/>
        <a:lstStyle/>
        <a:p>
          <a:endParaRPr lang="en-US"/>
        </a:p>
      </dgm:t>
    </dgm:pt>
    <dgm:pt modelId="{3D72B756-8B83-4D46-96BC-CB8F1D072B4E}">
      <dgm:prSet/>
      <dgm:spPr/>
      <dgm:t>
        <a:bodyPr/>
        <a:lstStyle/>
        <a:p>
          <a:r>
            <a:rPr lang="en-US"/>
            <a:t>Pass your PRT based on your age requirements</a:t>
          </a:r>
        </a:p>
      </dgm:t>
    </dgm:pt>
    <dgm:pt modelId="{568C897A-4B02-4915-A9BD-A99DC105EA05}" type="parTrans" cxnId="{A3EE8D3D-99AF-4B7F-83C4-FED1FEDEAF22}">
      <dgm:prSet/>
      <dgm:spPr/>
      <dgm:t>
        <a:bodyPr/>
        <a:lstStyle/>
        <a:p>
          <a:endParaRPr lang="en-US"/>
        </a:p>
      </dgm:t>
    </dgm:pt>
    <dgm:pt modelId="{8C265E41-2473-4E6D-9CC1-248DFFC2B424}" type="sibTrans" cxnId="{A3EE8D3D-99AF-4B7F-83C4-FED1FEDEAF22}">
      <dgm:prSet/>
      <dgm:spPr/>
      <dgm:t>
        <a:bodyPr/>
        <a:lstStyle/>
        <a:p>
          <a:endParaRPr lang="en-US"/>
        </a:p>
      </dgm:t>
    </dgm:pt>
    <dgm:pt modelId="{8DAAB7AC-4085-4127-8DD3-12A52854B93F}">
      <dgm:prSet/>
      <dgm:spPr/>
      <dgm:t>
        <a:bodyPr/>
        <a:lstStyle/>
        <a:p>
          <a:r>
            <a:rPr lang="en-US"/>
            <a:t>Progressing in your coursework</a:t>
          </a:r>
        </a:p>
      </dgm:t>
    </dgm:pt>
    <dgm:pt modelId="{8ACA412F-EBA4-42D2-92DA-0BA0450F2946}" type="parTrans" cxnId="{9CA2D0BD-17AA-40E6-A42C-4DE0C48DB347}">
      <dgm:prSet/>
      <dgm:spPr/>
      <dgm:t>
        <a:bodyPr/>
        <a:lstStyle/>
        <a:p>
          <a:endParaRPr lang="en-US"/>
        </a:p>
      </dgm:t>
    </dgm:pt>
    <dgm:pt modelId="{78F87183-8A09-43A1-B9B6-35CCF1AD70A4}" type="sibTrans" cxnId="{9CA2D0BD-17AA-40E6-A42C-4DE0C48DB347}">
      <dgm:prSet/>
      <dgm:spPr/>
      <dgm:t>
        <a:bodyPr/>
        <a:lstStyle/>
        <a:p>
          <a:endParaRPr lang="en-US"/>
        </a:p>
      </dgm:t>
    </dgm:pt>
    <dgm:pt modelId="{64F2AEA1-8D45-4625-9993-A931C9AADA85}">
      <dgm:prSet/>
      <dgm:spPr/>
      <dgm:t>
        <a:bodyPr/>
        <a:lstStyle/>
        <a:p>
          <a:r>
            <a:rPr lang="en-US"/>
            <a:t>Notify Your X O and LPO once you have signed up for training </a:t>
          </a:r>
        </a:p>
      </dgm:t>
    </dgm:pt>
    <dgm:pt modelId="{C3D4E3C5-D80E-4753-AE3D-A32F3B84D766}" type="parTrans" cxnId="{DE33E2C7-FA32-44A6-A489-EAB64BDC0FF8}">
      <dgm:prSet/>
      <dgm:spPr/>
      <dgm:t>
        <a:bodyPr/>
        <a:lstStyle/>
        <a:p>
          <a:endParaRPr lang="en-US"/>
        </a:p>
      </dgm:t>
    </dgm:pt>
    <dgm:pt modelId="{6DE8D5AC-30C9-44F9-97D4-B63A81E80EA8}" type="sibTrans" cxnId="{DE33E2C7-FA32-44A6-A489-EAB64BDC0FF8}">
      <dgm:prSet/>
      <dgm:spPr/>
      <dgm:t>
        <a:bodyPr/>
        <a:lstStyle/>
        <a:p>
          <a:endParaRPr lang="en-US"/>
        </a:p>
      </dgm:t>
    </dgm:pt>
    <dgm:pt modelId="{D2E7960E-0F32-48EE-ACDE-0E7EAF62B632}">
      <dgm:prSet/>
      <dgm:spPr/>
      <dgm:t>
        <a:bodyPr/>
        <a:lstStyle/>
        <a:p>
          <a:r>
            <a:rPr lang="en-US"/>
            <a:t>Age: NLCC VS. NSCC</a:t>
          </a:r>
        </a:p>
      </dgm:t>
    </dgm:pt>
    <dgm:pt modelId="{522D24F0-A412-4CCF-B369-B9EC4A5B27F8}" type="parTrans" cxnId="{5295A7C4-18F3-4F45-991F-74D2F68BA4E3}">
      <dgm:prSet/>
      <dgm:spPr/>
      <dgm:t>
        <a:bodyPr/>
        <a:lstStyle/>
        <a:p>
          <a:endParaRPr lang="en-US"/>
        </a:p>
      </dgm:t>
    </dgm:pt>
    <dgm:pt modelId="{0DAB5474-28CF-49CC-BE5F-BEC54827E572}" type="sibTrans" cxnId="{5295A7C4-18F3-4F45-991F-74D2F68BA4E3}">
      <dgm:prSet/>
      <dgm:spPr/>
      <dgm:t>
        <a:bodyPr/>
        <a:lstStyle/>
        <a:p>
          <a:endParaRPr lang="en-US"/>
        </a:p>
      </dgm:t>
    </dgm:pt>
    <dgm:pt modelId="{45B27ADD-8011-4F18-9882-37692D39C066}" type="pres">
      <dgm:prSet presAssocID="{369A539C-63B5-45BD-95CE-D7F085A11F3F}" presName="diagram" presStyleCnt="0">
        <dgm:presLayoutVars>
          <dgm:dir/>
          <dgm:resizeHandles val="exact"/>
        </dgm:presLayoutVars>
      </dgm:prSet>
      <dgm:spPr/>
    </dgm:pt>
    <dgm:pt modelId="{B7E039B5-BBC8-4D58-9E95-E9C7C3A91818}" type="pres">
      <dgm:prSet presAssocID="{E6DDAC56-4980-4253-92CB-F272ECEE6A98}" presName="node" presStyleLbl="node1" presStyleIdx="0" presStyleCnt="8">
        <dgm:presLayoutVars>
          <dgm:bulletEnabled val="1"/>
        </dgm:presLayoutVars>
      </dgm:prSet>
      <dgm:spPr/>
    </dgm:pt>
    <dgm:pt modelId="{BF64251D-5317-4DF8-9EEB-4FA39C52B5AB}" type="pres">
      <dgm:prSet presAssocID="{7EF9136E-62AE-4A3B-8DAD-33791D426857}" presName="sibTrans" presStyleCnt="0"/>
      <dgm:spPr/>
    </dgm:pt>
    <dgm:pt modelId="{732E9FBA-DE5E-4968-8F40-679B87545D9C}" type="pres">
      <dgm:prSet presAssocID="{9E285FEC-4AD0-456E-80A4-2B76D3EB893B}" presName="node" presStyleLbl="node1" presStyleIdx="1" presStyleCnt="8">
        <dgm:presLayoutVars>
          <dgm:bulletEnabled val="1"/>
        </dgm:presLayoutVars>
      </dgm:prSet>
      <dgm:spPr/>
    </dgm:pt>
    <dgm:pt modelId="{E5A1971E-926F-4A8E-9E01-D0E48E18A1AA}" type="pres">
      <dgm:prSet presAssocID="{869CAFD5-4AB4-4EC1-B52C-C76841A49BFE}" presName="sibTrans" presStyleCnt="0"/>
      <dgm:spPr/>
    </dgm:pt>
    <dgm:pt modelId="{5F782026-907F-4558-86BA-96C9509C61FC}" type="pres">
      <dgm:prSet presAssocID="{F99F3420-D972-4D49-90D4-EF7071F3EE3D}" presName="node" presStyleLbl="node1" presStyleIdx="2" presStyleCnt="8">
        <dgm:presLayoutVars>
          <dgm:bulletEnabled val="1"/>
        </dgm:presLayoutVars>
      </dgm:prSet>
      <dgm:spPr/>
    </dgm:pt>
    <dgm:pt modelId="{C2D9BDF8-9A37-4864-93DB-FC0B1AC7671A}" type="pres">
      <dgm:prSet presAssocID="{E780AA00-635D-47E9-A748-3885C5B1F0E5}" presName="sibTrans" presStyleCnt="0"/>
      <dgm:spPr/>
    </dgm:pt>
    <dgm:pt modelId="{470022F9-160E-4752-AC41-CE11BCAE02C3}" type="pres">
      <dgm:prSet presAssocID="{E809717B-0BC4-4BD8-A83E-3741600EBFE7}" presName="node" presStyleLbl="node1" presStyleIdx="3" presStyleCnt="8">
        <dgm:presLayoutVars>
          <dgm:bulletEnabled val="1"/>
        </dgm:presLayoutVars>
      </dgm:prSet>
      <dgm:spPr/>
    </dgm:pt>
    <dgm:pt modelId="{F11A9F93-1A35-4EDD-AE5B-0B55416D8FE3}" type="pres">
      <dgm:prSet presAssocID="{7FF783C4-DC3F-4C20-AFBD-DA3EF72E768A}" presName="sibTrans" presStyleCnt="0"/>
      <dgm:spPr/>
    </dgm:pt>
    <dgm:pt modelId="{A5D196B1-0298-410E-A003-880ED7E7F9A8}" type="pres">
      <dgm:prSet presAssocID="{3D72B756-8B83-4D46-96BC-CB8F1D072B4E}" presName="node" presStyleLbl="node1" presStyleIdx="4" presStyleCnt="8">
        <dgm:presLayoutVars>
          <dgm:bulletEnabled val="1"/>
        </dgm:presLayoutVars>
      </dgm:prSet>
      <dgm:spPr/>
    </dgm:pt>
    <dgm:pt modelId="{99300FC6-92B7-4EE9-AA03-2E806C46DFFF}" type="pres">
      <dgm:prSet presAssocID="{8C265E41-2473-4E6D-9CC1-248DFFC2B424}" presName="sibTrans" presStyleCnt="0"/>
      <dgm:spPr/>
    </dgm:pt>
    <dgm:pt modelId="{1E20E986-818D-4753-B75C-89FFE1305382}" type="pres">
      <dgm:prSet presAssocID="{8DAAB7AC-4085-4127-8DD3-12A52854B93F}" presName="node" presStyleLbl="node1" presStyleIdx="5" presStyleCnt="8">
        <dgm:presLayoutVars>
          <dgm:bulletEnabled val="1"/>
        </dgm:presLayoutVars>
      </dgm:prSet>
      <dgm:spPr/>
    </dgm:pt>
    <dgm:pt modelId="{349F0779-2495-46C9-B93C-B8654329412D}" type="pres">
      <dgm:prSet presAssocID="{78F87183-8A09-43A1-B9B6-35CCF1AD70A4}" presName="sibTrans" presStyleCnt="0"/>
      <dgm:spPr/>
    </dgm:pt>
    <dgm:pt modelId="{8E03EEA6-8AC5-4EA3-8440-26B64802EC9E}" type="pres">
      <dgm:prSet presAssocID="{64F2AEA1-8D45-4625-9993-A931C9AADA85}" presName="node" presStyleLbl="node1" presStyleIdx="6" presStyleCnt="8">
        <dgm:presLayoutVars>
          <dgm:bulletEnabled val="1"/>
        </dgm:presLayoutVars>
      </dgm:prSet>
      <dgm:spPr/>
    </dgm:pt>
    <dgm:pt modelId="{E53B64F4-0F02-44CB-A9DC-ACEDE7355931}" type="pres">
      <dgm:prSet presAssocID="{6DE8D5AC-30C9-44F9-97D4-B63A81E80EA8}" presName="sibTrans" presStyleCnt="0"/>
      <dgm:spPr/>
    </dgm:pt>
    <dgm:pt modelId="{5C1C0967-CABF-46D0-83C3-7A70DCFD0CB3}" type="pres">
      <dgm:prSet presAssocID="{D2E7960E-0F32-48EE-ACDE-0E7EAF62B632}" presName="node" presStyleLbl="node1" presStyleIdx="7" presStyleCnt="8">
        <dgm:presLayoutVars>
          <dgm:bulletEnabled val="1"/>
        </dgm:presLayoutVars>
      </dgm:prSet>
      <dgm:spPr/>
    </dgm:pt>
  </dgm:ptLst>
  <dgm:cxnLst>
    <dgm:cxn modelId="{8E14FE11-9A85-4E24-B54E-3548BE596F23}" type="presOf" srcId="{E809717B-0BC4-4BD8-A83E-3741600EBFE7}" destId="{470022F9-160E-4752-AC41-CE11BCAE02C3}" srcOrd="0" destOrd="0" presId="urn:microsoft.com/office/officeart/2005/8/layout/default"/>
    <dgm:cxn modelId="{D1391F35-CA29-47D6-9039-4A228765EE05}" srcId="{369A539C-63B5-45BD-95CE-D7F085A11F3F}" destId="{E809717B-0BC4-4BD8-A83E-3741600EBFE7}" srcOrd="3" destOrd="0" parTransId="{BDE0FB2C-5B64-4251-BE00-07A359BC3352}" sibTransId="{7FF783C4-DC3F-4C20-AFBD-DA3EF72E768A}"/>
    <dgm:cxn modelId="{869B8F3C-C766-49D0-9DEA-70062744E8E5}" type="presOf" srcId="{F99F3420-D972-4D49-90D4-EF7071F3EE3D}" destId="{5F782026-907F-4558-86BA-96C9509C61FC}" srcOrd="0" destOrd="0" presId="urn:microsoft.com/office/officeart/2005/8/layout/default"/>
    <dgm:cxn modelId="{A3EE8D3D-99AF-4B7F-83C4-FED1FEDEAF22}" srcId="{369A539C-63B5-45BD-95CE-D7F085A11F3F}" destId="{3D72B756-8B83-4D46-96BC-CB8F1D072B4E}" srcOrd="4" destOrd="0" parTransId="{568C897A-4B02-4915-A9BD-A99DC105EA05}" sibTransId="{8C265E41-2473-4E6D-9CC1-248DFFC2B424}"/>
    <dgm:cxn modelId="{DCBE8A66-ACE8-4FA9-9F4D-6BEE16A16FD5}" srcId="{369A539C-63B5-45BD-95CE-D7F085A11F3F}" destId="{9E285FEC-4AD0-456E-80A4-2B76D3EB893B}" srcOrd="1" destOrd="0" parTransId="{CDBD22AC-A17B-43F6-B534-9D3E260839CE}" sibTransId="{869CAFD5-4AB4-4EC1-B52C-C76841A49BFE}"/>
    <dgm:cxn modelId="{42029F47-5892-4FA2-B351-FD44A9B9AA17}" srcId="{369A539C-63B5-45BD-95CE-D7F085A11F3F}" destId="{E6DDAC56-4980-4253-92CB-F272ECEE6A98}" srcOrd="0" destOrd="0" parTransId="{DBFA2D87-55AE-4713-A07E-2AD13C243111}" sibTransId="{7EF9136E-62AE-4A3B-8DAD-33791D426857}"/>
    <dgm:cxn modelId="{2693A647-BB5F-4D22-8DBF-70BF87643C71}" type="presOf" srcId="{D2E7960E-0F32-48EE-ACDE-0E7EAF62B632}" destId="{5C1C0967-CABF-46D0-83C3-7A70DCFD0CB3}" srcOrd="0" destOrd="0" presId="urn:microsoft.com/office/officeart/2005/8/layout/default"/>
    <dgm:cxn modelId="{9297686D-6598-48AF-A413-B198204DECB3}" srcId="{369A539C-63B5-45BD-95CE-D7F085A11F3F}" destId="{F99F3420-D972-4D49-90D4-EF7071F3EE3D}" srcOrd="2" destOrd="0" parTransId="{B8D5403A-8D65-459A-9443-7FDDD22E32BC}" sibTransId="{E780AA00-635D-47E9-A748-3885C5B1F0E5}"/>
    <dgm:cxn modelId="{48CAB38B-CCE6-48E1-A814-A2CF4E47CFE3}" type="presOf" srcId="{8DAAB7AC-4085-4127-8DD3-12A52854B93F}" destId="{1E20E986-818D-4753-B75C-89FFE1305382}" srcOrd="0" destOrd="0" presId="urn:microsoft.com/office/officeart/2005/8/layout/default"/>
    <dgm:cxn modelId="{91E22FB0-CA3B-42D4-BF5A-8A77FD0314CF}" type="presOf" srcId="{E6DDAC56-4980-4253-92CB-F272ECEE6A98}" destId="{B7E039B5-BBC8-4D58-9E95-E9C7C3A91818}" srcOrd="0" destOrd="0" presId="urn:microsoft.com/office/officeart/2005/8/layout/default"/>
    <dgm:cxn modelId="{9CA2D0BD-17AA-40E6-A42C-4DE0C48DB347}" srcId="{369A539C-63B5-45BD-95CE-D7F085A11F3F}" destId="{8DAAB7AC-4085-4127-8DD3-12A52854B93F}" srcOrd="5" destOrd="0" parTransId="{8ACA412F-EBA4-42D2-92DA-0BA0450F2946}" sibTransId="{78F87183-8A09-43A1-B9B6-35CCF1AD70A4}"/>
    <dgm:cxn modelId="{5295A7C4-18F3-4F45-991F-74D2F68BA4E3}" srcId="{369A539C-63B5-45BD-95CE-D7F085A11F3F}" destId="{D2E7960E-0F32-48EE-ACDE-0E7EAF62B632}" srcOrd="7" destOrd="0" parTransId="{522D24F0-A412-4CCF-B369-B9EC4A5B27F8}" sibTransId="{0DAB5474-28CF-49CC-BE5F-BEC54827E572}"/>
    <dgm:cxn modelId="{DE33E2C7-FA32-44A6-A489-EAB64BDC0FF8}" srcId="{369A539C-63B5-45BD-95CE-D7F085A11F3F}" destId="{64F2AEA1-8D45-4625-9993-A931C9AADA85}" srcOrd="6" destOrd="0" parTransId="{C3D4E3C5-D80E-4753-AE3D-A32F3B84D766}" sibTransId="{6DE8D5AC-30C9-44F9-97D4-B63A81E80EA8}"/>
    <dgm:cxn modelId="{0845CBD2-4DC2-4DCD-AE5B-755C48B04765}" type="presOf" srcId="{64F2AEA1-8D45-4625-9993-A931C9AADA85}" destId="{8E03EEA6-8AC5-4EA3-8440-26B64802EC9E}" srcOrd="0" destOrd="0" presId="urn:microsoft.com/office/officeart/2005/8/layout/default"/>
    <dgm:cxn modelId="{8BB918E8-E8E4-47F7-879B-C616D2FB9A56}" type="presOf" srcId="{369A539C-63B5-45BD-95CE-D7F085A11F3F}" destId="{45B27ADD-8011-4F18-9882-37692D39C066}" srcOrd="0" destOrd="0" presId="urn:microsoft.com/office/officeart/2005/8/layout/default"/>
    <dgm:cxn modelId="{0A3B86F6-A6B2-44D7-A9C9-5683593319A3}" type="presOf" srcId="{9E285FEC-4AD0-456E-80A4-2B76D3EB893B}" destId="{732E9FBA-DE5E-4968-8F40-679B87545D9C}" srcOrd="0" destOrd="0" presId="urn:microsoft.com/office/officeart/2005/8/layout/default"/>
    <dgm:cxn modelId="{842FA6FF-F2E0-4DD8-960C-0A5E7A612FA1}" type="presOf" srcId="{3D72B756-8B83-4D46-96BC-CB8F1D072B4E}" destId="{A5D196B1-0298-410E-A003-880ED7E7F9A8}" srcOrd="0" destOrd="0" presId="urn:microsoft.com/office/officeart/2005/8/layout/default"/>
    <dgm:cxn modelId="{1116A72A-A897-4012-82AF-09822D6BFC10}" type="presParOf" srcId="{45B27ADD-8011-4F18-9882-37692D39C066}" destId="{B7E039B5-BBC8-4D58-9E95-E9C7C3A91818}" srcOrd="0" destOrd="0" presId="urn:microsoft.com/office/officeart/2005/8/layout/default"/>
    <dgm:cxn modelId="{096BBED8-A78A-4EFE-922F-6709F5F6740D}" type="presParOf" srcId="{45B27ADD-8011-4F18-9882-37692D39C066}" destId="{BF64251D-5317-4DF8-9EEB-4FA39C52B5AB}" srcOrd="1" destOrd="0" presId="urn:microsoft.com/office/officeart/2005/8/layout/default"/>
    <dgm:cxn modelId="{8DB86A29-5FB0-4981-A967-1F25CA56E450}" type="presParOf" srcId="{45B27ADD-8011-4F18-9882-37692D39C066}" destId="{732E9FBA-DE5E-4968-8F40-679B87545D9C}" srcOrd="2" destOrd="0" presId="urn:microsoft.com/office/officeart/2005/8/layout/default"/>
    <dgm:cxn modelId="{7FB34744-A385-45E7-BC41-9B568EF955C7}" type="presParOf" srcId="{45B27ADD-8011-4F18-9882-37692D39C066}" destId="{E5A1971E-926F-4A8E-9E01-D0E48E18A1AA}" srcOrd="3" destOrd="0" presId="urn:microsoft.com/office/officeart/2005/8/layout/default"/>
    <dgm:cxn modelId="{7AD57B3A-205B-4DD7-BC57-E2CA115DE3BD}" type="presParOf" srcId="{45B27ADD-8011-4F18-9882-37692D39C066}" destId="{5F782026-907F-4558-86BA-96C9509C61FC}" srcOrd="4" destOrd="0" presId="urn:microsoft.com/office/officeart/2005/8/layout/default"/>
    <dgm:cxn modelId="{BABBC37A-BBAE-4670-A069-C969D4D7F4EF}" type="presParOf" srcId="{45B27ADD-8011-4F18-9882-37692D39C066}" destId="{C2D9BDF8-9A37-4864-93DB-FC0B1AC7671A}" srcOrd="5" destOrd="0" presId="urn:microsoft.com/office/officeart/2005/8/layout/default"/>
    <dgm:cxn modelId="{962A9F78-3BA3-415A-92AB-DCBE73D18A19}" type="presParOf" srcId="{45B27ADD-8011-4F18-9882-37692D39C066}" destId="{470022F9-160E-4752-AC41-CE11BCAE02C3}" srcOrd="6" destOrd="0" presId="urn:microsoft.com/office/officeart/2005/8/layout/default"/>
    <dgm:cxn modelId="{FF833AA0-7ED5-43DA-9CE8-5294AE3415DA}" type="presParOf" srcId="{45B27ADD-8011-4F18-9882-37692D39C066}" destId="{F11A9F93-1A35-4EDD-AE5B-0B55416D8FE3}" srcOrd="7" destOrd="0" presId="urn:microsoft.com/office/officeart/2005/8/layout/default"/>
    <dgm:cxn modelId="{C19381FA-C805-4316-8410-E90459B22260}" type="presParOf" srcId="{45B27ADD-8011-4F18-9882-37692D39C066}" destId="{A5D196B1-0298-410E-A003-880ED7E7F9A8}" srcOrd="8" destOrd="0" presId="urn:microsoft.com/office/officeart/2005/8/layout/default"/>
    <dgm:cxn modelId="{88456887-DFFC-4198-9E71-1B9C322EFE5A}" type="presParOf" srcId="{45B27ADD-8011-4F18-9882-37692D39C066}" destId="{99300FC6-92B7-4EE9-AA03-2E806C46DFFF}" srcOrd="9" destOrd="0" presId="urn:microsoft.com/office/officeart/2005/8/layout/default"/>
    <dgm:cxn modelId="{37679B63-1040-418D-8726-F7C0B53FE3FA}" type="presParOf" srcId="{45B27ADD-8011-4F18-9882-37692D39C066}" destId="{1E20E986-818D-4753-B75C-89FFE1305382}" srcOrd="10" destOrd="0" presId="urn:microsoft.com/office/officeart/2005/8/layout/default"/>
    <dgm:cxn modelId="{AED47B35-5867-4172-BF49-8953F73735CF}" type="presParOf" srcId="{45B27ADD-8011-4F18-9882-37692D39C066}" destId="{349F0779-2495-46C9-B93C-B8654329412D}" srcOrd="11" destOrd="0" presId="urn:microsoft.com/office/officeart/2005/8/layout/default"/>
    <dgm:cxn modelId="{05A55E6A-41D7-4B8E-A865-BF98C83B1D02}" type="presParOf" srcId="{45B27ADD-8011-4F18-9882-37692D39C066}" destId="{8E03EEA6-8AC5-4EA3-8440-26B64802EC9E}" srcOrd="12" destOrd="0" presId="urn:microsoft.com/office/officeart/2005/8/layout/default"/>
    <dgm:cxn modelId="{D9E6BF03-C073-4F2D-91EF-49C1E6730C4D}" type="presParOf" srcId="{45B27ADD-8011-4F18-9882-37692D39C066}" destId="{E53B64F4-0F02-44CB-A9DC-ACEDE7355931}" srcOrd="13" destOrd="0" presId="urn:microsoft.com/office/officeart/2005/8/layout/default"/>
    <dgm:cxn modelId="{690F9005-4F36-445B-B0F4-3E9FA296DFD9}" type="presParOf" srcId="{45B27ADD-8011-4F18-9882-37692D39C066}" destId="{5C1C0967-CABF-46D0-83C3-7A70DCFD0CB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22389D-BD8E-4A62-BCD7-5811AEE6727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2965F5B-431E-4299-8DB7-178626B5D5DD}">
      <dgm:prSet/>
      <dgm:spPr/>
      <dgm:t>
        <a:bodyPr/>
        <a:lstStyle/>
        <a:p>
          <a:r>
            <a:rPr lang="en-US"/>
            <a:t>Your cadet is required to complete the basic recruit training in the first year and  1 training annually.</a:t>
          </a:r>
        </a:p>
      </dgm:t>
    </dgm:pt>
    <dgm:pt modelId="{E6583F9D-F7CD-4F0B-9926-B07E75C910CB}" type="parTrans" cxnId="{32BEB279-91E1-4019-886A-8CCFBDBD9482}">
      <dgm:prSet/>
      <dgm:spPr/>
      <dgm:t>
        <a:bodyPr/>
        <a:lstStyle/>
        <a:p>
          <a:endParaRPr lang="en-US"/>
        </a:p>
      </dgm:t>
    </dgm:pt>
    <dgm:pt modelId="{0468CC8D-7F3C-4313-9FC2-B51AF231C414}" type="sibTrans" cxnId="{32BEB279-91E1-4019-886A-8CCFBDBD9482}">
      <dgm:prSet/>
      <dgm:spPr/>
      <dgm:t>
        <a:bodyPr/>
        <a:lstStyle/>
        <a:p>
          <a:endParaRPr lang="en-US"/>
        </a:p>
      </dgm:t>
    </dgm:pt>
    <dgm:pt modelId="{FA37242A-9FBC-4577-9478-4581E2A03173}">
      <dgm:prSet/>
      <dgm:spPr/>
      <dgm:t>
        <a:bodyPr/>
        <a:lstStyle/>
        <a:p>
          <a:r>
            <a:rPr lang="en-US"/>
            <a:t>In order to rank up the cadet  will need to staff a training and complete coursework. </a:t>
          </a:r>
        </a:p>
      </dgm:t>
    </dgm:pt>
    <dgm:pt modelId="{5CF2A1D5-F2B1-43C9-8B7B-0AA90A3909F8}" type="parTrans" cxnId="{0D0E6A3D-4E0F-41D8-969F-B833106B86BB}">
      <dgm:prSet/>
      <dgm:spPr/>
      <dgm:t>
        <a:bodyPr/>
        <a:lstStyle/>
        <a:p>
          <a:endParaRPr lang="en-US"/>
        </a:p>
      </dgm:t>
    </dgm:pt>
    <dgm:pt modelId="{5A6C9A25-2082-4C38-87D9-30E11567D1B8}" type="sibTrans" cxnId="{0D0E6A3D-4E0F-41D8-969F-B833106B86BB}">
      <dgm:prSet/>
      <dgm:spPr/>
      <dgm:t>
        <a:bodyPr/>
        <a:lstStyle/>
        <a:p>
          <a:endParaRPr lang="en-US"/>
        </a:p>
      </dgm:t>
    </dgm:pt>
    <dgm:pt modelId="{28EE8B05-66E1-43B2-9D0A-2F6BB1133C4B}">
      <dgm:prSet/>
      <dgm:spPr/>
      <dgm:t>
        <a:bodyPr/>
        <a:lstStyle/>
        <a:p>
          <a:r>
            <a:rPr lang="en-US"/>
            <a:t>NLCC has their own trainings</a:t>
          </a:r>
        </a:p>
      </dgm:t>
    </dgm:pt>
    <dgm:pt modelId="{2B699253-4003-4720-A642-F045B0CE0635}" type="parTrans" cxnId="{6576117D-8768-48B2-B54F-320DC576B8DD}">
      <dgm:prSet/>
      <dgm:spPr/>
      <dgm:t>
        <a:bodyPr/>
        <a:lstStyle/>
        <a:p>
          <a:endParaRPr lang="en-US"/>
        </a:p>
      </dgm:t>
    </dgm:pt>
    <dgm:pt modelId="{CCA1CC1E-B255-4788-BCFD-20F45F188E50}" type="sibTrans" cxnId="{6576117D-8768-48B2-B54F-320DC576B8DD}">
      <dgm:prSet/>
      <dgm:spPr/>
      <dgm:t>
        <a:bodyPr/>
        <a:lstStyle/>
        <a:p>
          <a:endParaRPr lang="en-US"/>
        </a:p>
      </dgm:t>
    </dgm:pt>
    <dgm:pt modelId="{8B8561AC-F4B8-4089-B8C3-CF38B7FDEB65}">
      <dgm:prSet/>
      <dgm:spPr/>
      <dgm:t>
        <a:bodyPr/>
        <a:lstStyle/>
        <a:p>
          <a:r>
            <a:rPr lang="en-US"/>
            <a:t>NSCC must do recruit training before POLA</a:t>
          </a:r>
        </a:p>
      </dgm:t>
    </dgm:pt>
    <dgm:pt modelId="{15243FD6-CFED-4EA9-B093-2F4065CA708D}" type="parTrans" cxnId="{A3C1F549-DB80-4DC3-AF7B-DFF0190CA57E}">
      <dgm:prSet/>
      <dgm:spPr/>
      <dgm:t>
        <a:bodyPr/>
        <a:lstStyle/>
        <a:p>
          <a:endParaRPr lang="en-US"/>
        </a:p>
      </dgm:t>
    </dgm:pt>
    <dgm:pt modelId="{E04DE3B0-6B45-475C-ACC6-23606B9883B4}" type="sibTrans" cxnId="{A3C1F549-DB80-4DC3-AF7B-DFF0190CA57E}">
      <dgm:prSet/>
      <dgm:spPr/>
      <dgm:t>
        <a:bodyPr/>
        <a:lstStyle/>
        <a:p>
          <a:endParaRPr lang="en-US"/>
        </a:p>
      </dgm:t>
    </dgm:pt>
    <dgm:pt modelId="{1DE6B5F5-317A-40C5-BADC-BD3A79746F98}" type="pres">
      <dgm:prSet presAssocID="{4722389D-BD8E-4A62-BCD7-5811AEE67279}" presName="root" presStyleCnt="0">
        <dgm:presLayoutVars>
          <dgm:dir/>
          <dgm:resizeHandles val="exact"/>
        </dgm:presLayoutVars>
      </dgm:prSet>
      <dgm:spPr/>
    </dgm:pt>
    <dgm:pt modelId="{0193C422-AF04-41DD-A3A8-8A4F2DEFCF2E}" type="pres">
      <dgm:prSet presAssocID="{4722389D-BD8E-4A62-BCD7-5811AEE67279}" presName="container" presStyleCnt="0">
        <dgm:presLayoutVars>
          <dgm:dir/>
          <dgm:resizeHandles val="exact"/>
        </dgm:presLayoutVars>
      </dgm:prSet>
      <dgm:spPr/>
    </dgm:pt>
    <dgm:pt modelId="{33414FEB-D362-4BD3-BC51-701954735980}" type="pres">
      <dgm:prSet presAssocID="{12965F5B-431E-4299-8DB7-178626B5D5DD}" presName="compNode" presStyleCnt="0"/>
      <dgm:spPr/>
    </dgm:pt>
    <dgm:pt modelId="{7C014895-58A5-4029-9085-8B65F7187C19}" type="pres">
      <dgm:prSet presAssocID="{12965F5B-431E-4299-8DB7-178626B5D5DD}" presName="iconBgRect" presStyleLbl="bgShp" presStyleIdx="0" presStyleCnt="4"/>
      <dgm:spPr/>
    </dgm:pt>
    <dgm:pt modelId="{37C20DD9-6F0D-4808-AF4E-8F87EDE91505}" type="pres">
      <dgm:prSet presAssocID="{12965F5B-431E-4299-8DB7-178626B5D5D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2E6DF14-C0BB-4BCC-8BF5-940239F40AA2}" type="pres">
      <dgm:prSet presAssocID="{12965F5B-431E-4299-8DB7-178626B5D5DD}" presName="spaceRect" presStyleCnt="0"/>
      <dgm:spPr/>
    </dgm:pt>
    <dgm:pt modelId="{F651AB71-2BE4-4BC4-80C0-376DBF5E0144}" type="pres">
      <dgm:prSet presAssocID="{12965F5B-431E-4299-8DB7-178626B5D5DD}" presName="textRect" presStyleLbl="revTx" presStyleIdx="0" presStyleCnt="4">
        <dgm:presLayoutVars>
          <dgm:chMax val="1"/>
          <dgm:chPref val="1"/>
        </dgm:presLayoutVars>
      </dgm:prSet>
      <dgm:spPr/>
    </dgm:pt>
    <dgm:pt modelId="{7DAB5914-AC49-4B8E-9A0F-17528254510E}" type="pres">
      <dgm:prSet presAssocID="{0468CC8D-7F3C-4313-9FC2-B51AF231C414}" presName="sibTrans" presStyleLbl="sibTrans2D1" presStyleIdx="0" presStyleCnt="0"/>
      <dgm:spPr/>
    </dgm:pt>
    <dgm:pt modelId="{7556DCDC-CD49-4A88-BED1-97876E26D7B6}" type="pres">
      <dgm:prSet presAssocID="{FA37242A-9FBC-4577-9478-4581E2A03173}" presName="compNode" presStyleCnt="0"/>
      <dgm:spPr/>
    </dgm:pt>
    <dgm:pt modelId="{54981D92-C0E1-4EAA-A41C-2DD4AF2CC1E6}" type="pres">
      <dgm:prSet presAssocID="{FA37242A-9FBC-4577-9478-4581E2A03173}" presName="iconBgRect" presStyleLbl="bgShp" presStyleIdx="1" presStyleCnt="4"/>
      <dgm:spPr/>
    </dgm:pt>
    <dgm:pt modelId="{79A3484F-4D7F-43AD-A430-F33A9B8C4DA0}" type="pres">
      <dgm:prSet presAssocID="{FA37242A-9FBC-4577-9478-4581E2A0317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15CE25D5-803A-488A-986F-42148E7AF3C2}" type="pres">
      <dgm:prSet presAssocID="{FA37242A-9FBC-4577-9478-4581E2A03173}" presName="spaceRect" presStyleCnt="0"/>
      <dgm:spPr/>
    </dgm:pt>
    <dgm:pt modelId="{10003193-F68B-4483-9F3E-228386BE2207}" type="pres">
      <dgm:prSet presAssocID="{FA37242A-9FBC-4577-9478-4581E2A03173}" presName="textRect" presStyleLbl="revTx" presStyleIdx="1" presStyleCnt="4">
        <dgm:presLayoutVars>
          <dgm:chMax val="1"/>
          <dgm:chPref val="1"/>
        </dgm:presLayoutVars>
      </dgm:prSet>
      <dgm:spPr/>
    </dgm:pt>
    <dgm:pt modelId="{6A90EE07-ABED-43D7-AE6E-D41D59C6862A}" type="pres">
      <dgm:prSet presAssocID="{5A6C9A25-2082-4C38-87D9-30E11567D1B8}" presName="sibTrans" presStyleLbl="sibTrans2D1" presStyleIdx="0" presStyleCnt="0"/>
      <dgm:spPr/>
    </dgm:pt>
    <dgm:pt modelId="{AEDF9C64-CCF0-4E6E-8FE3-667F3CFFBDDF}" type="pres">
      <dgm:prSet presAssocID="{28EE8B05-66E1-43B2-9D0A-2F6BB1133C4B}" presName="compNode" presStyleCnt="0"/>
      <dgm:spPr/>
    </dgm:pt>
    <dgm:pt modelId="{D19FDE9F-5410-4F32-92D5-6B531B9B4A60}" type="pres">
      <dgm:prSet presAssocID="{28EE8B05-66E1-43B2-9D0A-2F6BB1133C4B}" presName="iconBgRect" presStyleLbl="bgShp" presStyleIdx="2" presStyleCnt="4"/>
      <dgm:spPr/>
    </dgm:pt>
    <dgm:pt modelId="{4739FD93-DB8B-4BB1-B8F6-63D9B5A5CA22}" type="pres">
      <dgm:prSet presAssocID="{28EE8B05-66E1-43B2-9D0A-2F6BB1133C4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D5361886-CCFF-4C5E-9F8D-FC995FA8F80C}" type="pres">
      <dgm:prSet presAssocID="{28EE8B05-66E1-43B2-9D0A-2F6BB1133C4B}" presName="spaceRect" presStyleCnt="0"/>
      <dgm:spPr/>
    </dgm:pt>
    <dgm:pt modelId="{331DD09D-A2B0-464B-A9E0-C8105044F1C5}" type="pres">
      <dgm:prSet presAssocID="{28EE8B05-66E1-43B2-9D0A-2F6BB1133C4B}" presName="textRect" presStyleLbl="revTx" presStyleIdx="2" presStyleCnt="4">
        <dgm:presLayoutVars>
          <dgm:chMax val="1"/>
          <dgm:chPref val="1"/>
        </dgm:presLayoutVars>
      </dgm:prSet>
      <dgm:spPr/>
    </dgm:pt>
    <dgm:pt modelId="{E8FF1166-BFE6-4879-A861-52C89B8B0447}" type="pres">
      <dgm:prSet presAssocID="{CCA1CC1E-B255-4788-BCFD-20F45F188E50}" presName="sibTrans" presStyleLbl="sibTrans2D1" presStyleIdx="0" presStyleCnt="0"/>
      <dgm:spPr/>
    </dgm:pt>
    <dgm:pt modelId="{0D488690-BD4E-48B8-9572-55499883D662}" type="pres">
      <dgm:prSet presAssocID="{8B8561AC-F4B8-4089-B8C3-CF38B7FDEB65}" presName="compNode" presStyleCnt="0"/>
      <dgm:spPr/>
    </dgm:pt>
    <dgm:pt modelId="{0DCA8D00-904C-415D-8A0C-CDDABD53FB6E}" type="pres">
      <dgm:prSet presAssocID="{8B8561AC-F4B8-4089-B8C3-CF38B7FDEB65}" presName="iconBgRect" presStyleLbl="bgShp" presStyleIdx="3" presStyleCnt="4"/>
      <dgm:spPr/>
    </dgm:pt>
    <dgm:pt modelId="{122C0A2A-B5D2-4B72-922D-8EA41982565F}" type="pres">
      <dgm:prSet presAssocID="{8B8561AC-F4B8-4089-B8C3-CF38B7FDEB6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E06CB00-72B8-4E50-8FBA-0B99B9B75710}" type="pres">
      <dgm:prSet presAssocID="{8B8561AC-F4B8-4089-B8C3-CF38B7FDEB65}" presName="spaceRect" presStyleCnt="0"/>
      <dgm:spPr/>
    </dgm:pt>
    <dgm:pt modelId="{ABBFC2B2-8AF8-4714-9E50-164876C22B2E}" type="pres">
      <dgm:prSet presAssocID="{8B8561AC-F4B8-4089-B8C3-CF38B7FDEB6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D89981A-9071-4964-B6F5-6DB638D84D0C}" type="presOf" srcId="{4722389D-BD8E-4A62-BCD7-5811AEE67279}" destId="{1DE6B5F5-317A-40C5-BADC-BD3A79746F98}" srcOrd="0" destOrd="0" presId="urn:microsoft.com/office/officeart/2018/2/layout/IconCircleList"/>
    <dgm:cxn modelId="{847FD722-A506-41AD-B615-F3FBD00EB0E6}" type="presOf" srcId="{28EE8B05-66E1-43B2-9D0A-2F6BB1133C4B}" destId="{331DD09D-A2B0-464B-A9E0-C8105044F1C5}" srcOrd="0" destOrd="0" presId="urn:microsoft.com/office/officeart/2018/2/layout/IconCircleList"/>
    <dgm:cxn modelId="{74AC422E-A3CE-4FA0-841D-2D362C5FC52C}" type="presOf" srcId="{0468CC8D-7F3C-4313-9FC2-B51AF231C414}" destId="{7DAB5914-AC49-4B8E-9A0F-17528254510E}" srcOrd="0" destOrd="0" presId="urn:microsoft.com/office/officeart/2018/2/layout/IconCircleList"/>
    <dgm:cxn modelId="{0D0E6A3D-4E0F-41D8-969F-B833106B86BB}" srcId="{4722389D-BD8E-4A62-BCD7-5811AEE67279}" destId="{FA37242A-9FBC-4577-9478-4581E2A03173}" srcOrd="1" destOrd="0" parTransId="{5CF2A1D5-F2B1-43C9-8B7B-0AA90A3909F8}" sibTransId="{5A6C9A25-2082-4C38-87D9-30E11567D1B8}"/>
    <dgm:cxn modelId="{A3C1F549-DB80-4DC3-AF7B-DFF0190CA57E}" srcId="{4722389D-BD8E-4A62-BCD7-5811AEE67279}" destId="{8B8561AC-F4B8-4089-B8C3-CF38B7FDEB65}" srcOrd="3" destOrd="0" parTransId="{15243FD6-CFED-4EA9-B093-2F4065CA708D}" sibTransId="{E04DE3B0-6B45-475C-ACC6-23606B9883B4}"/>
    <dgm:cxn modelId="{32BEB279-91E1-4019-886A-8CCFBDBD9482}" srcId="{4722389D-BD8E-4A62-BCD7-5811AEE67279}" destId="{12965F5B-431E-4299-8DB7-178626B5D5DD}" srcOrd="0" destOrd="0" parTransId="{E6583F9D-F7CD-4F0B-9926-B07E75C910CB}" sibTransId="{0468CC8D-7F3C-4313-9FC2-B51AF231C414}"/>
    <dgm:cxn modelId="{6576117D-8768-48B2-B54F-320DC576B8DD}" srcId="{4722389D-BD8E-4A62-BCD7-5811AEE67279}" destId="{28EE8B05-66E1-43B2-9D0A-2F6BB1133C4B}" srcOrd="2" destOrd="0" parTransId="{2B699253-4003-4720-A642-F045B0CE0635}" sibTransId="{CCA1CC1E-B255-4788-BCFD-20F45F188E50}"/>
    <dgm:cxn modelId="{8C05F0A7-5C3A-4A29-8601-522798064DF2}" type="presOf" srcId="{CCA1CC1E-B255-4788-BCFD-20F45F188E50}" destId="{E8FF1166-BFE6-4879-A861-52C89B8B0447}" srcOrd="0" destOrd="0" presId="urn:microsoft.com/office/officeart/2018/2/layout/IconCircleList"/>
    <dgm:cxn modelId="{45A79EAB-8883-4FDF-89D7-ACFFB9331C68}" type="presOf" srcId="{5A6C9A25-2082-4C38-87D9-30E11567D1B8}" destId="{6A90EE07-ABED-43D7-AE6E-D41D59C6862A}" srcOrd="0" destOrd="0" presId="urn:microsoft.com/office/officeart/2018/2/layout/IconCircleList"/>
    <dgm:cxn modelId="{9AED1CB9-5057-4519-A259-51824C901319}" type="presOf" srcId="{8B8561AC-F4B8-4089-B8C3-CF38B7FDEB65}" destId="{ABBFC2B2-8AF8-4714-9E50-164876C22B2E}" srcOrd="0" destOrd="0" presId="urn:microsoft.com/office/officeart/2018/2/layout/IconCircleList"/>
    <dgm:cxn modelId="{DB6ACEF8-0C25-4B65-AE66-165A2035FD8A}" type="presOf" srcId="{12965F5B-431E-4299-8DB7-178626B5D5DD}" destId="{F651AB71-2BE4-4BC4-80C0-376DBF5E0144}" srcOrd="0" destOrd="0" presId="urn:microsoft.com/office/officeart/2018/2/layout/IconCircleList"/>
    <dgm:cxn modelId="{56A0FEFC-FEDE-4FE5-B4F4-02DFEB3BBBC6}" type="presOf" srcId="{FA37242A-9FBC-4577-9478-4581E2A03173}" destId="{10003193-F68B-4483-9F3E-228386BE2207}" srcOrd="0" destOrd="0" presId="urn:microsoft.com/office/officeart/2018/2/layout/IconCircleList"/>
    <dgm:cxn modelId="{04B08909-DF2C-4D87-B045-B05CA90388EB}" type="presParOf" srcId="{1DE6B5F5-317A-40C5-BADC-BD3A79746F98}" destId="{0193C422-AF04-41DD-A3A8-8A4F2DEFCF2E}" srcOrd="0" destOrd="0" presId="urn:microsoft.com/office/officeart/2018/2/layout/IconCircleList"/>
    <dgm:cxn modelId="{7FEDA9A8-1D3E-4585-822B-F17431C461DA}" type="presParOf" srcId="{0193C422-AF04-41DD-A3A8-8A4F2DEFCF2E}" destId="{33414FEB-D362-4BD3-BC51-701954735980}" srcOrd="0" destOrd="0" presId="urn:microsoft.com/office/officeart/2018/2/layout/IconCircleList"/>
    <dgm:cxn modelId="{C34AC55F-8DE7-4EC5-91D1-4E78E93A2B5D}" type="presParOf" srcId="{33414FEB-D362-4BD3-BC51-701954735980}" destId="{7C014895-58A5-4029-9085-8B65F7187C19}" srcOrd="0" destOrd="0" presId="urn:microsoft.com/office/officeart/2018/2/layout/IconCircleList"/>
    <dgm:cxn modelId="{32CB6774-8FF0-4E13-93C5-1761150F5079}" type="presParOf" srcId="{33414FEB-D362-4BD3-BC51-701954735980}" destId="{37C20DD9-6F0D-4808-AF4E-8F87EDE91505}" srcOrd="1" destOrd="0" presId="urn:microsoft.com/office/officeart/2018/2/layout/IconCircleList"/>
    <dgm:cxn modelId="{CAC031CC-F76A-44BD-98B5-618C1DE95572}" type="presParOf" srcId="{33414FEB-D362-4BD3-BC51-701954735980}" destId="{A2E6DF14-C0BB-4BCC-8BF5-940239F40AA2}" srcOrd="2" destOrd="0" presId="urn:microsoft.com/office/officeart/2018/2/layout/IconCircleList"/>
    <dgm:cxn modelId="{D8AC5BB8-CA56-4CEE-B1FE-8ADC1FDC3A1E}" type="presParOf" srcId="{33414FEB-D362-4BD3-BC51-701954735980}" destId="{F651AB71-2BE4-4BC4-80C0-376DBF5E0144}" srcOrd="3" destOrd="0" presId="urn:microsoft.com/office/officeart/2018/2/layout/IconCircleList"/>
    <dgm:cxn modelId="{845198A3-8E05-449E-A2D5-4287004B416B}" type="presParOf" srcId="{0193C422-AF04-41DD-A3A8-8A4F2DEFCF2E}" destId="{7DAB5914-AC49-4B8E-9A0F-17528254510E}" srcOrd="1" destOrd="0" presId="urn:microsoft.com/office/officeart/2018/2/layout/IconCircleList"/>
    <dgm:cxn modelId="{19CD9CB6-54C3-418C-AFFD-C79463489480}" type="presParOf" srcId="{0193C422-AF04-41DD-A3A8-8A4F2DEFCF2E}" destId="{7556DCDC-CD49-4A88-BED1-97876E26D7B6}" srcOrd="2" destOrd="0" presId="urn:microsoft.com/office/officeart/2018/2/layout/IconCircleList"/>
    <dgm:cxn modelId="{B8E50BD5-53FC-46D6-9496-0A775861F642}" type="presParOf" srcId="{7556DCDC-CD49-4A88-BED1-97876E26D7B6}" destId="{54981D92-C0E1-4EAA-A41C-2DD4AF2CC1E6}" srcOrd="0" destOrd="0" presId="urn:microsoft.com/office/officeart/2018/2/layout/IconCircleList"/>
    <dgm:cxn modelId="{C48A1AA2-732C-497A-AC6F-9DC5CD1EA05B}" type="presParOf" srcId="{7556DCDC-CD49-4A88-BED1-97876E26D7B6}" destId="{79A3484F-4D7F-43AD-A430-F33A9B8C4DA0}" srcOrd="1" destOrd="0" presId="urn:microsoft.com/office/officeart/2018/2/layout/IconCircleList"/>
    <dgm:cxn modelId="{7FB59C8E-0AB8-40EE-B5FD-71C12ABECAB6}" type="presParOf" srcId="{7556DCDC-CD49-4A88-BED1-97876E26D7B6}" destId="{15CE25D5-803A-488A-986F-42148E7AF3C2}" srcOrd="2" destOrd="0" presId="urn:microsoft.com/office/officeart/2018/2/layout/IconCircleList"/>
    <dgm:cxn modelId="{368DDF6B-F3EA-4CA7-B148-87FD8615789D}" type="presParOf" srcId="{7556DCDC-CD49-4A88-BED1-97876E26D7B6}" destId="{10003193-F68B-4483-9F3E-228386BE2207}" srcOrd="3" destOrd="0" presId="urn:microsoft.com/office/officeart/2018/2/layout/IconCircleList"/>
    <dgm:cxn modelId="{0A408ED2-51A8-4BDA-ABF7-099AECE12696}" type="presParOf" srcId="{0193C422-AF04-41DD-A3A8-8A4F2DEFCF2E}" destId="{6A90EE07-ABED-43D7-AE6E-D41D59C6862A}" srcOrd="3" destOrd="0" presId="urn:microsoft.com/office/officeart/2018/2/layout/IconCircleList"/>
    <dgm:cxn modelId="{7AD5B755-69BE-4090-BACB-276F2B84EF99}" type="presParOf" srcId="{0193C422-AF04-41DD-A3A8-8A4F2DEFCF2E}" destId="{AEDF9C64-CCF0-4E6E-8FE3-667F3CFFBDDF}" srcOrd="4" destOrd="0" presId="urn:microsoft.com/office/officeart/2018/2/layout/IconCircleList"/>
    <dgm:cxn modelId="{A1A6A0C8-04CF-4B29-A62D-113ED231E0DB}" type="presParOf" srcId="{AEDF9C64-CCF0-4E6E-8FE3-667F3CFFBDDF}" destId="{D19FDE9F-5410-4F32-92D5-6B531B9B4A60}" srcOrd="0" destOrd="0" presId="urn:microsoft.com/office/officeart/2018/2/layout/IconCircleList"/>
    <dgm:cxn modelId="{B1E87E27-6E41-44D7-B16B-0BAFFD9A3E48}" type="presParOf" srcId="{AEDF9C64-CCF0-4E6E-8FE3-667F3CFFBDDF}" destId="{4739FD93-DB8B-4BB1-B8F6-63D9B5A5CA22}" srcOrd="1" destOrd="0" presId="urn:microsoft.com/office/officeart/2018/2/layout/IconCircleList"/>
    <dgm:cxn modelId="{AF27C0BD-BCA7-4238-81B5-FF97ED7AA27E}" type="presParOf" srcId="{AEDF9C64-CCF0-4E6E-8FE3-667F3CFFBDDF}" destId="{D5361886-CCFF-4C5E-9F8D-FC995FA8F80C}" srcOrd="2" destOrd="0" presId="urn:microsoft.com/office/officeart/2018/2/layout/IconCircleList"/>
    <dgm:cxn modelId="{81079568-C6F0-4FAF-9CD1-1DB8098AB3C0}" type="presParOf" srcId="{AEDF9C64-CCF0-4E6E-8FE3-667F3CFFBDDF}" destId="{331DD09D-A2B0-464B-A9E0-C8105044F1C5}" srcOrd="3" destOrd="0" presId="urn:microsoft.com/office/officeart/2018/2/layout/IconCircleList"/>
    <dgm:cxn modelId="{01E1CF43-BBC1-4C20-8A4F-08EF5563DB4F}" type="presParOf" srcId="{0193C422-AF04-41DD-A3A8-8A4F2DEFCF2E}" destId="{E8FF1166-BFE6-4879-A861-52C89B8B0447}" srcOrd="5" destOrd="0" presId="urn:microsoft.com/office/officeart/2018/2/layout/IconCircleList"/>
    <dgm:cxn modelId="{EC97D131-2150-4F08-8525-B527E85CC681}" type="presParOf" srcId="{0193C422-AF04-41DD-A3A8-8A4F2DEFCF2E}" destId="{0D488690-BD4E-48B8-9572-55499883D662}" srcOrd="6" destOrd="0" presId="urn:microsoft.com/office/officeart/2018/2/layout/IconCircleList"/>
    <dgm:cxn modelId="{B3184A33-963E-420D-98E8-EA120AF1F004}" type="presParOf" srcId="{0D488690-BD4E-48B8-9572-55499883D662}" destId="{0DCA8D00-904C-415D-8A0C-CDDABD53FB6E}" srcOrd="0" destOrd="0" presId="urn:microsoft.com/office/officeart/2018/2/layout/IconCircleList"/>
    <dgm:cxn modelId="{40A3D718-EDE4-4956-8BA3-9209AD904A9C}" type="presParOf" srcId="{0D488690-BD4E-48B8-9572-55499883D662}" destId="{122C0A2A-B5D2-4B72-922D-8EA41982565F}" srcOrd="1" destOrd="0" presId="urn:microsoft.com/office/officeart/2018/2/layout/IconCircleList"/>
    <dgm:cxn modelId="{2019B285-A5C7-40BA-8DF9-38856817A0B6}" type="presParOf" srcId="{0D488690-BD4E-48B8-9572-55499883D662}" destId="{8E06CB00-72B8-4E50-8FBA-0B99B9B75710}" srcOrd="2" destOrd="0" presId="urn:microsoft.com/office/officeart/2018/2/layout/IconCircleList"/>
    <dgm:cxn modelId="{342A5040-B404-40FB-9D8E-337E6D5F9B68}" type="presParOf" srcId="{0D488690-BD4E-48B8-9572-55499883D662}" destId="{ABBFC2B2-8AF8-4714-9E50-164876C22B2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01DB7D-10A6-4D48-858D-0232EC26C77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46C64FF-628E-49FA-975A-BF38C2D7BA88}">
      <dgm:prSet/>
      <dgm:spPr/>
      <dgm:t>
        <a:bodyPr/>
        <a:lstStyle/>
        <a:p>
          <a:r>
            <a:rPr lang="en-US"/>
            <a:t>Month</a:t>
          </a:r>
        </a:p>
      </dgm:t>
    </dgm:pt>
    <dgm:pt modelId="{33795AA2-3361-49A8-A129-B41BE8D81378}" type="parTrans" cxnId="{88FFAAD3-6831-447E-8215-4301E2D77DAF}">
      <dgm:prSet/>
      <dgm:spPr/>
      <dgm:t>
        <a:bodyPr/>
        <a:lstStyle/>
        <a:p>
          <a:endParaRPr lang="en-US"/>
        </a:p>
      </dgm:t>
    </dgm:pt>
    <dgm:pt modelId="{8235BAC4-08C6-440F-A194-485B14ACCED6}" type="sibTrans" cxnId="{88FFAAD3-6831-447E-8215-4301E2D77DAF}">
      <dgm:prSet/>
      <dgm:spPr/>
      <dgm:t>
        <a:bodyPr/>
        <a:lstStyle/>
        <a:p>
          <a:endParaRPr lang="en-US"/>
        </a:p>
      </dgm:t>
    </dgm:pt>
    <dgm:pt modelId="{DC0D2EB0-7B45-4B72-8C0A-F15B564E4FF8}">
      <dgm:prSet/>
      <dgm:spPr/>
      <dgm:t>
        <a:bodyPr/>
        <a:lstStyle/>
        <a:p>
          <a:r>
            <a:rPr lang="en-US"/>
            <a:t>Interest / Category</a:t>
          </a:r>
        </a:p>
      </dgm:t>
    </dgm:pt>
    <dgm:pt modelId="{44F0ADA6-9496-447C-A2C7-1F6FA201E59B}" type="parTrans" cxnId="{711FC9AF-FF45-4763-8A5E-9721F8B95495}">
      <dgm:prSet/>
      <dgm:spPr/>
      <dgm:t>
        <a:bodyPr/>
        <a:lstStyle/>
        <a:p>
          <a:endParaRPr lang="en-US"/>
        </a:p>
      </dgm:t>
    </dgm:pt>
    <dgm:pt modelId="{87DE0150-4C46-46EC-AC61-7DCED321ECF7}" type="sibTrans" cxnId="{711FC9AF-FF45-4763-8A5E-9721F8B95495}">
      <dgm:prSet/>
      <dgm:spPr/>
      <dgm:t>
        <a:bodyPr/>
        <a:lstStyle/>
        <a:p>
          <a:endParaRPr lang="en-US"/>
        </a:p>
      </dgm:t>
    </dgm:pt>
    <dgm:pt modelId="{BF2B252A-2312-41E1-BC29-C79C08155C81}">
      <dgm:prSet/>
      <dgm:spPr/>
      <dgm:t>
        <a:bodyPr/>
        <a:lstStyle/>
        <a:p>
          <a:r>
            <a:rPr lang="en-US"/>
            <a:t>State</a:t>
          </a:r>
        </a:p>
      </dgm:t>
    </dgm:pt>
    <dgm:pt modelId="{E0ECD405-B9B8-4424-A670-F9A2EF28D502}" type="parTrans" cxnId="{62D9DA19-81F5-41EF-A0C4-8C48A589DA0C}">
      <dgm:prSet/>
      <dgm:spPr/>
      <dgm:t>
        <a:bodyPr/>
        <a:lstStyle/>
        <a:p>
          <a:endParaRPr lang="en-US"/>
        </a:p>
      </dgm:t>
    </dgm:pt>
    <dgm:pt modelId="{19C4A8F5-C941-4CD2-85F9-486BDC9A3ADC}" type="sibTrans" cxnId="{62D9DA19-81F5-41EF-A0C4-8C48A589DA0C}">
      <dgm:prSet/>
      <dgm:spPr/>
      <dgm:t>
        <a:bodyPr/>
        <a:lstStyle/>
        <a:p>
          <a:endParaRPr lang="en-US"/>
        </a:p>
      </dgm:t>
    </dgm:pt>
    <dgm:pt modelId="{6F1D7776-F310-40DB-8728-AA84B9BC506E}">
      <dgm:prSet/>
      <dgm:spPr/>
      <dgm:t>
        <a:bodyPr/>
        <a:lstStyle/>
        <a:p>
          <a:r>
            <a:rPr lang="en-US"/>
            <a:t>Date</a:t>
          </a:r>
        </a:p>
      </dgm:t>
    </dgm:pt>
    <dgm:pt modelId="{6B8FE527-4663-4341-AD62-E28ED532D9B1}" type="parTrans" cxnId="{F3DC7923-98D0-4AF1-A264-1BF567D2A320}">
      <dgm:prSet/>
      <dgm:spPr/>
      <dgm:t>
        <a:bodyPr/>
        <a:lstStyle/>
        <a:p>
          <a:endParaRPr lang="en-US"/>
        </a:p>
      </dgm:t>
    </dgm:pt>
    <dgm:pt modelId="{8D233929-984E-4BFD-9BA7-8AC3D5DB71CB}" type="sibTrans" cxnId="{F3DC7923-98D0-4AF1-A264-1BF567D2A320}">
      <dgm:prSet/>
      <dgm:spPr/>
      <dgm:t>
        <a:bodyPr/>
        <a:lstStyle/>
        <a:p>
          <a:endParaRPr lang="en-US"/>
        </a:p>
      </dgm:t>
    </dgm:pt>
    <dgm:pt modelId="{473C00C9-2C01-4F7E-8EDA-37A14959A771}" type="pres">
      <dgm:prSet presAssocID="{D901DB7D-10A6-4D48-858D-0232EC26C7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C8EE15-D136-43D5-9263-240E58A381C3}" type="pres">
      <dgm:prSet presAssocID="{146C64FF-628E-49FA-975A-BF38C2D7BA88}" presName="hierRoot1" presStyleCnt="0"/>
      <dgm:spPr/>
    </dgm:pt>
    <dgm:pt modelId="{39F7D8A9-DA13-4D5C-867C-87218973BA9F}" type="pres">
      <dgm:prSet presAssocID="{146C64FF-628E-49FA-975A-BF38C2D7BA88}" presName="composite" presStyleCnt="0"/>
      <dgm:spPr/>
    </dgm:pt>
    <dgm:pt modelId="{BD1934F7-BA86-430C-AB03-243E47FFC317}" type="pres">
      <dgm:prSet presAssocID="{146C64FF-628E-49FA-975A-BF38C2D7BA88}" presName="background" presStyleLbl="node0" presStyleIdx="0" presStyleCnt="4"/>
      <dgm:spPr/>
    </dgm:pt>
    <dgm:pt modelId="{29B775D4-E7DB-4DDD-B598-46F0ADD47C16}" type="pres">
      <dgm:prSet presAssocID="{146C64FF-628E-49FA-975A-BF38C2D7BA88}" presName="text" presStyleLbl="fgAcc0" presStyleIdx="0" presStyleCnt="4">
        <dgm:presLayoutVars>
          <dgm:chPref val="3"/>
        </dgm:presLayoutVars>
      </dgm:prSet>
      <dgm:spPr/>
    </dgm:pt>
    <dgm:pt modelId="{9D13AB2B-F1DA-4F71-8120-0E261A95940A}" type="pres">
      <dgm:prSet presAssocID="{146C64FF-628E-49FA-975A-BF38C2D7BA88}" presName="hierChild2" presStyleCnt="0"/>
      <dgm:spPr/>
    </dgm:pt>
    <dgm:pt modelId="{23AEBA7E-C8AC-41D6-ACA3-C102BF284527}" type="pres">
      <dgm:prSet presAssocID="{DC0D2EB0-7B45-4B72-8C0A-F15B564E4FF8}" presName="hierRoot1" presStyleCnt="0"/>
      <dgm:spPr/>
    </dgm:pt>
    <dgm:pt modelId="{984BB361-B840-4AA5-B2DD-CD225AF2122A}" type="pres">
      <dgm:prSet presAssocID="{DC0D2EB0-7B45-4B72-8C0A-F15B564E4FF8}" presName="composite" presStyleCnt="0"/>
      <dgm:spPr/>
    </dgm:pt>
    <dgm:pt modelId="{232B7A48-59D3-42A8-AA78-725325AF2D3F}" type="pres">
      <dgm:prSet presAssocID="{DC0D2EB0-7B45-4B72-8C0A-F15B564E4FF8}" presName="background" presStyleLbl="node0" presStyleIdx="1" presStyleCnt="4"/>
      <dgm:spPr/>
    </dgm:pt>
    <dgm:pt modelId="{D1B5EF5B-7FA3-482F-AB37-17AA44DBC539}" type="pres">
      <dgm:prSet presAssocID="{DC0D2EB0-7B45-4B72-8C0A-F15B564E4FF8}" presName="text" presStyleLbl="fgAcc0" presStyleIdx="1" presStyleCnt="4">
        <dgm:presLayoutVars>
          <dgm:chPref val="3"/>
        </dgm:presLayoutVars>
      </dgm:prSet>
      <dgm:spPr/>
    </dgm:pt>
    <dgm:pt modelId="{0D99C235-7336-49BC-A6D9-3191931BDDC5}" type="pres">
      <dgm:prSet presAssocID="{DC0D2EB0-7B45-4B72-8C0A-F15B564E4FF8}" presName="hierChild2" presStyleCnt="0"/>
      <dgm:spPr/>
    </dgm:pt>
    <dgm:pt modelId="{11447834-DA5D-4978-9060-49805F86EAE7}" type="pres">
      <dgm:prSet presAssocID="{BF2B252A-2312-41E1-BC29-C79C08155C81}" presName="hierRoot1" presStyleCnt="0"/>
      <dgm:spPr/>
    </dgm:pt>
    <dgm:pt modelId="{DC9E33BC-A118-4025-B07F-44A2D3DF6249}" type="pres">
      <dgm:prSet presAssocID="{BF2B252A-2312-41E1-BC29-C79C08155C81}" presName="composite" presStyleCnt="0"/>
      <dgm:spPr/>
    </dgm:pt>
    <dgm:pt modelId="{A169306F-9DDE-4434-92A0-838B85BE96A7}" type="pres">
      <dgm:prSet presAssocID="{BF2B252A-2312-41E1-BC29-C79C08155C81}" presName="background" presStyleLbl="node0" presStyleIdx="2" presStyleCnt="4"/>
      <dgm:spPr/>
    </dgm:pt>
    <dgm:pt modelId="{BC463E1F-273E-48EF-B963-04985CDD4E7B}" type="pres">
      <dgm:prSet presAssocID="{BF2B252A-2312-41E1-BC29-C79C08155C81}" presName="text" presStyleLbl="fgAcc0" presStyleIdx="2" presStyleCnt="4">
        <dgm:presLayoutVars>
          <dgm:chPref val="3"/>
        </dgm:presLayoutVars>
      </dgm:prSet>
      <dgm:spPr/>
    </dgm:pt>
    <dgm:pt modelId="{F50698A9-6144-43C8-BD18-F9DCA84A3374}" type="pres">
      <dgm:prSet presAssocID="{BF2B252A-2312-41E1-BC29-C79C08155C81}" presName="hierChild2" presStyleCnt="0"/>
      <dgm:spPr/>
    </dgm:pt>
    <dgm:pt modelId="{345B1A7A-84F9-4FE8-AE8C-CC36F535C277}" type="pres">
      <dgm:prSet presAssocID="{6F1D7776-F310-40DB-8728-AA84B9BC506E}" presName="hierRoot1" presStyleCnt="0"/>
      <dgm:spPr/>
    </dgm:pt>
    <dgm:pt modelId="{DB63DD3F-6B37-4F55-AF84-0FAAACAD9E40}" type="pres">
      <dgm:prSet presAssocID="{6F1D7776-F310-40DB-8728-AA84B9BC506E}" presName="composite" presStyleCnt="0"/>
      <dgm:spPr/>
    </dgm:pt>
    <dgm:pt modelId="{89C28BCA-F050-4974-8099-54FF1D608C7E}" type="pres">
      <dgm:prSet presAssocID="{6F1D7776-F310-40DB-8728-AA84B9BC506E}" presName="background" presStyleLbl="node0" presStyleIdx="3" presStyleCnt="4"/>
      <dgm:spPr/>
    </dgm:pt>
    <dgm:pt modelId="{D4F7C69D-0A47-4881-87A8-903649FB6426}" type="pres">
      <dgm:prSet presAssocID="{6F1D7776-F310-40DB-8728-AA84B9BC506E}" presName="text" presStyleLbl="fgAcc0" presStyleIdx="3" presStyleCnt="4">
        <dgm:presLayoutVars>
          <dgm:chPref val="3"/>
        </dgm:presLayoutVars>
      </dgm:prSet>
      <dgm:spPr/>
    </dgm:pt>
    <dgm:pt modelId="{3A46210A-1BEC-4DFA-A515-036CA59A186A}" type="pres">
      <dgm:prSet presAssocID="{6F1D7776-F310-40DB-8728-AA84B9BC506E}" presName="hierChild2" presStyleCnt="0"/>
      <dgm:spPr/>
    </dgm:pt>
  </dgm:ptLst>
  <dgm:cxnLst>
    <dgm:cxn modelId="{5409DB0D-535A-478B-95D7-65937DCFB78A}" type="presOf" srcId="{BF2B252A-2312-41E1-BC29-C79C08155C81}" destId="{BC463E1F-273E-48EF-B963-04985CDD4E7B}" srcOrd="0" destOrd="0" presId="urn:microsoft.com/office/officeart/2005/8/layout/hierarchy1"/>
    <dgm:cxn modelId="{62D9DA19-81F5-41EF-A0C4-8C48A589DA0C}" srcId="{D901DB7D-10A6-4D48-858D-0232EC26C774}" destId="{BF2B252A-2312-41E1-BC29-C79C08155C81}" srcOrd="2" destOrd="0" parTransId="{E0ECD405-B9B8-4424-A670-F9A2EF28D502}" sibTransId="{19C4A8F5-C941-4CD2-85F9-486BDC9A3ADC}"/>
    <dgm:cxn modelId="{F3DC7923-98D0-4AF1-A264-1BF567D2A320}" srcId="{D901DB7D-10A6-4D48-858D-0232EC26C774}" destId="{6F1D7776-F310-40DB-8728-AA84B9BC506E}" srcOrd="3" destOrd="0" parTransId="{6B8FE527-4663-4341-AD62-E28ED532D9B1}" sibTransId="{8D233929-984E-4BFD-9BA7-8AC3D5DB71CB}"/>
    <dgm:cxn modelId="{7B191E31-749C-4D4C-922B-B8F6A5C5DB7A}" type="presOf" srcId="{6F1D7776-F310-40DB-8728-AA84B9BC506E}" destId="{D4F7C69D-0A47-4881-87A8-903649FB6426}" srcOrd="0" destOrd="0" presId="urn:microsoft.com/office/officeart/2005/8/layout/hierarchy1"/>
    <dgm:cxn modelId="{426AAB5D-E9F3-4F88-ABD5-CC3C75B39108}" type="presOf" srcId="{D901DB7D-10A6-4D48-858D-0232EC26C774}" destId="{473C00C9-2C01-4F7E-8EDA-37A14959A771}" srcOrd="0" destOrd="0" presId="urn:microsoft.com/office/officeart/2005/8/layout/hierarchy1"/>
    <dgm:cxn modelId="{FF526287-7748-4110-B88E-6552DCC0067F}" type="presOf" srcId="{146C64FF-628E-49FA-975A-BF38C2D7BA88}" destId="{29B775D4-E7DB-4DDD-B598-46F0ADD47C16}" srcOrd="0" destOrd="0" presId="urn:microsoft.com/office/officeart/2005/8/layout/hierarchy1"/>
    <dgm:cxn modelId="{06FA2395-4543-49EB-8999-DC6583092595}" type="presOf" srcId="{DC0D2EB0-7B45-4B72-8C0A-F15B564E4FF8}" destId="{D1B5EF5B-7FA3-482F-AB37-17AA44DBC539}" srcOrd="0" destOrd="0" presId="urn:microsoft.com/office/officeart/2005/8/layout/hierarchy1"/>
    <dgm:cxn modelId="{711FC9AF-FF45-4763-8A5E-9721F8B95495}" srcId="{D901DB7D-10A6-4D48-858D-0232EC26C774}" destId="{DC0D2EB0-7B45-4B72-8C0A-F15B564E4FF8}" srcOrd="1" destOrd="0" parTransId="{44F0ADA6-9496-447C-A2C7-1F6FA201E59B}" sibTransId="{87DE0150-4C46-46EC-AC61-7DCED321ECF7}"/>
    <dgm:cxn modelId="{88FFAAD3-6831-447E-8215-4301E2D77DAF}" srcId="{D901DB7D-10A6-4D48-858D-0232EC26C774}" destId="{146C64FF-628E-49FA-975A-BF38C2D7BA88}" srcOrd="0" destOrd="0" parTransId="{33795AA2-3361-49A8-A129-B41BE8D81378}" sibTransId="{8235BAC4-08C6-440F-A194-485B14ACCED6}"/>
    <dgm:cxn modelId="{60BEAE83-4CF6-41AB-95E3-8D7C3C7B0ECA}" type="presParOf" srcId="{473C00C9-2C01-4F7E-8EDA-37A14959A771}" destId="{7EC8EE15-D136-43D5-9263-240E58A381C3}" srcOrd="0" destOrd="0" presId="urn:microsoft.com/office/officeart/2005/8/layout/hierarchy1"/>
    <dgm:cxn modelId="{2F9AD77B-953C-41CA-90B9-7D87B0789363}" type="presParOf" srcId="{7EC8EE15-D136-43D5-9263-240E58A381C3}" destId="{39F7D8A9-DA13-4D5C-867C-87218973BA9F}" srcOrd="0" destOrd="0" presId="urn:microsoft.com/office/officeart/2005/8/layout/hierarchy1"/>
    <dgm:cxn modelId="{64F3D9F6-B0F3-4D21-9DB0-B515C31E396B}" type="presParOf" srcId="{39F7D8A9-DA13-4D5C-867C-87218973BA9F}" destId="{BD1934F7-BA86-430C-AB03-243E47FFC317}" srcOrd="0" destOrd="0" presId="urn:microsoft.com/office/officeart/2005/8/layout/hierarchy1"/>
    <dgm:cxn modelId="{1A5C9770-692F-4E06-9BE9-4FC54B99B480}" type="presParOf" srcId="{39F7D8A9-DA13-4D5C-867C-87218973BA9F}" destId="{29B775D4-E7DB-4DDD-B598-46F0ADD47C16}" srcOrd="1" destOrd="0" presId="urn:microsoft.com/office/officeart/2005/8/layout/hierarchy1"/>
    <dgm:cxn modelId="{9678F963-A9B4-4FAD-AD0A-677524143DCB}" type="presParOf" srcId="{7EC8EE15-D136-43D5-9263-240E58A381C3}" destId="{9D13AB2B-F1DA-4F71-8120-0E261A95940A}" srcOrd="1" destOrd="0" presId="urn:microsoft.com/office/officeart/2005/8/layout/hierarchy1"/>
    <dgm:cxn modelId="{4EE70A78-1885-4374-B5FE-1459A3CDE675}" type="presParOf" srcId="{473C00C9-2C01-4F7E-8EDA-37A14959A771}" destId="{23AEBA7E-C8AC-41D6-ACA3-C102BF284527}" srcOrd="1" destOrd="0" presId="urn:microsoft.com/office/officeart/2005/8/layout/hierarchy1"/>
    <dgm:cxn modelId="{583BCD80-267E-4918-B302-DB039A9428C5}" type="presParOf" srcId="{23AEBA7E-C8AC-41D6-ACA3-C102BF284527}" destId="{984BB361-B840-4AA5-B2DD-CD225AF2122A}" srcOrd="0" destOrd="0" presId="urn:microsoft.com/office/officeart/2005/8/layout/hierarchy1"/>
    <dgm:cxn modelId="{303CEE60-C64E-4908-ADAF-09211CCF0648}" type="presParOf" srcId="{984BB361-B840-4AA5-B2DD-CD225AF2122A}" destId="{232B7A48-59D3-42A8-AA78-725325AF2D3F}" srcOrd="0" destOrd="0" presId="urn:microsoft.com/office/officeart/2005/8/layout/hierarchy1"/>
    <dgm:cxn modelId="{E7115DCA-22F3-423E-A260-21DE4E57FD1D}" type="presParOf" srcId="{984BB361-B840-4AA5-B2DD-CD225AF2122A}" destId="{D1B5EF5B-7FA3-482F-AB37-17AA44DBC539}" srcOrd="1" destOrd="0" presId="urn:microsoft.com/office/officeart/2005/8/layout/hierarchy1"/>
    <dgm:cxn modelId="{7BE10134-52A3-4A59-B319-59D94C6B9E13}" type="presParOf" srcId="{23AEBA7E-C8AC-41D6-ACA3-C102BF284527}" destId="{0D99C235-7336-49BC-A6D9-3191931BDDC5}" srcOrd="1" destOrd="0" presId="urn:microsoft.com/office/officeart/2005/8/layout/hierarchy1"/>
    <dgm:cxn modelId="{0112652E-A29C-49F8-9305-E70027616F55}" type="presParOf" srcId="{473C00C9-2C01-4F7E-8EDA-37A14959A771}" destId="{11447834-DA5D-4978-9060-49805F86EAE7}" srcOrd="2" destOrd="0" presId="urn:microsoft.com/office/officeart/2005/8/layout/hierarchy1"/>
    <dgm:cxn modelId="{04A310EB-C77D-405D-88FF-085712F5FDA2}" type="presParOf" srcId="{11447834-DA5D-4978-9060-49805F86EAE7}" destId="{DC9E33BC-A118-4025-B07F-44A2D3DF6249}" srcOrd="0" destOrd="0" presId="urn:microsoft.com/office/officeart/2005/8/layout/hierarchy1"/>
    <dgm:cxn modelId="{E2354C7E-9628-4172-B016-3353D78AC61D}" type="presParOf" srcId="{DC9E33BC-A118-4025-B07F-44A2D3DF6249}" destId="{A169306F-9DDE-4434-92A0-838B85BE96A7}" srcOrd="0" destOrd="0" presId="urn:microsoft.com/office/officeart/2005/8/layout/hierarchy1"/>
    <dgm:cxn modelId="{E50A7A5C-CB27-4EB5-85B8-5B3E296C5D35}" type="presParOf" srcId="{DC9E33BC-A118-4025-B07F-44A2D3DF6249}" destId="{BC463E1F-273E-48EF-B963-04985CDD4E7B}" srcOrd="1" destOrd="0" presId="urn:microsoft.com/office/officeart/2005/8/layout/hierarchy1"/>
    <dgm:cxn modelId="{C6F5771B-7DFF-4CFD-BAF6-379BBE115D5C}" type="presParOf" srcId="{11447834-DA5D-4978-9060-49805F86EAE7}" destId="{F50698A9-6144-43C8-BD18-F9DCA84A3374}" srcOrd="1" destOrd="0" presId="urn:microsoft.com/office/officeart/2005/8/layout/hierarchy1"/>
    <dgm:cxn modelId="{5AB7EF77-D0A2-4430-8060-5E7CD4D87FD6}" type="presParOf" srcId="{473C00C9-2C01-4F7E-8EDA-37A14959A771}" destId="{345B1A7A-84F9-4FE8-AE8C-CC36F535C277}" srcOrd="3" destOrd="0" presId="urn:microsoft.com/office/officeart/2005/8/layout/hierarchy1"/>
    <dgm:cxn modelId="{304037BA-2E7F-492B-BB7A-57BA0121678A}" type="presParOf" srcId="{345B1A7A-84F9-4FE8-AE8C-CC36F535C277}" destId="{DB63DD3F-6B37-4F55-AF84-0FAAACAD9E40}" srcOrd="0" destOrd="0" presId="urn:microsoft.com/office/officeart/2005/8/layout/hierarchy1"/>
    <dgm:cxn modelId="{7420BD31-C1B6-4D43-960E-144708847D7E}" type="presParOf" srcId="{DB63DD3F-6B37-4F55-AF84-0FAAACAD9E40}" destId="{89C28BCA-F050-4974-8099-54FF1D608C7E}" srcOrd="0" destOrd="0" presId="urn:microsoft.com/office/officeart/2005/8/layout/hierarchy1"/>
    <dgm:cxn modelId="{FDB9B584-18D5-42CB-886A-2FDBD268A3C5}" type="presParOf" srcId="{DB63DD3F-6B37-4F55-AF84-0FAAACAD9E40}" destId="{D4F7C69D-0A47-4881-87A8-903649FB6426}" srcOrd="1" destOrd="0" presId="urn:microsoft.com/office/officeart/2005/8/layout/hierarchy1"/>
    <dgm:cxn modelId="{EC778FF8-087A-4B00-8AB9-06EF960BCD31}" type="presParOf" srcId="{345B1A7A-84F9-4FE8-AE8C-CC36F535C277}" destId="{3A46210A-1BEC-4DFA-A515-036CA59A18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F1CCC8-CED1-432E-B5F3-98EF9B88829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3EE91980-573E-45D0-8DD2-3A5395B0B80F}">
      <dgm:prSet/>
      <dgm:spPr/>
      <dgm:t>
        <a:bodyPr/>
        <a:lstStyle/>
        <a:p>
          <a:r>
            <a:rPr lang="en-US"/>
            <a:t>Ensure your PRT is active and all medical documents are up to date. If not, you may miss the opportunity.</a:t>
          </a:r>
        </a:p>
      </dgm:t>
    </dgm:pt>
    <dgm:pt modelId="{7D60EF5C-E0A4-4EA2-9D3B-08A10B4E359A}" type="parTrans" cxnId="{05ECAA84-33AA-44C7-AB4A-067FDD220300}">
      <dgm:prSet/>
      <dgm:spPr/>
      <dgm:t>
        <a:bodyPr/>
        <a:lstStyle/>
        <a:p>
          <a:endParaRPr lang="en-US"/>
        </a:p>
      </dgm:t>
    </dgm:pt>
    <dgm:pt modelId="{11BB8DA1-2C3B-4E05-9DEA-5917FFEC9E08}" type="sibTrans" cxnId="{05ECAA84-33AA-44C7-AB4A-067FDD220300}">
      <dgm:prSet/>
      <dgm:spPr/>
      <dgm:t>
        <a:bodyPr/>
        <a:lstStyle/>
        <a:p>
          <a:endParaRPr lang="en-US"/>
        </a:p>
      </dgm:t>
    </dgm:pt>
    <dgm:pt modelId="{5FA686A1-FC92-4980-AF39-36766E0CB655}">
      <dgm:prSet/>
      <dgm:spPr/>
      <dgm:t>
        <a:bodyPr/>
        <a:lstStyle/>
        <a:p>
          <a:r>
            <a:rPr lang="en-US"/>
            <a:t>Remember Cadets across the country are applying for the same trainings and space is limited (some more than others SCUBA, firefighting, and aviation)</a:t>
          </a:r>
        </a:p>
      </dgm:t>
    </dgm:pt>
    <dgm:pt modelId="{65A3B440-E971-44BA-AB15-534C7DDDCF86}" type="parTrans" cxnId="{898B5D98-44BB-42F2-A1BB-2089BBB028B3}">
      <dgm:prSet/>
      <dgm:spPr/>
      <dgm:t>
        <a:bodyPr/>
        <a:lstStyle/>
        <a:p>
          <a:endParaRPr lang="en-US"/>
        </a:p>
      </dgm:t>
    </dgm:pt>
    <dgm:pt modelId="{31E03056-FB0D-41A9-9CBE-AAF3D15192E3}" type="sibTrans" cxnId="{898B5D98-44BB-42F2-A1BB-2089BBB028B3}">
      <dgm:prSet/>
      <dgm:spPr/>
      <dgm:t>
        <a:bodyPr/>
        <a:lstStyle/>
        <a:p>
          <a:endParaRPr lang="en-US"/>
        </a:p>
      </dgm:t>
    </dgm:pt>
    <dgm:pt modelId="{981CB9D9-5D8E-463D-A3F5-04C09DCC0224}">
      <dgm:prSet/>
      <dgm:spPr/>
      <dgm:t>
        <a:bodyPr/>
        <a:lstStyle/>
        <a:p>
          <a:r>
            <a:rPr lang="en-US"/>
            <a:t>X O may want to be notified if you have applied. If planning on attending a training, ask the X O at drill how they want to be notified. </a:t>
          </a:r>
        </a:p>
      </dgm:t>
    </dgm:pt>
    <dgm:pt modelId="{F4C8715F-EB2D-4323-8E49-0849E55C4969}" type="parTrans" cxnId="{8BF0AA6A-E27B-42D1-A220-6578C05063FD}">
      <dgm:prSet/>
      <dgm:spPr/>
      <dgm:t>
        <a:bodyPr/>
        <a:lstStyle/>
        <a:p>
          <a:endParaRPr lang="en-US"/>
        </a:p>
      </dgm:t>
    </dgm:pt>
    <dgm:pt modelId="{98F65AE2-E6BB-421C-A1FD-9C45DF8AEF5D}" type="sibTrans" cxnId="{8BF0AA6A-E27B-42D1-A220-6578C05063FD}">
      <dgm:prSet/>
      <dgm:spPr/>
      <dgm:t>
        <a:bodyPr/>
        <a:lstStyle/>
        <a:p>
          <a:endParaRPr lang="en-US"/>
        </a:p>
      </dgm:t>
    </dgm:pt>
    <dgm:pt modelId="{9C8ACE79-42E3-4D2D-9E6F-BD8C9847232E}">
      <dgm:prSet/>
      <dgm:spPr/>
      <dgm:t>
        <a:bodyPr/>
        <a:lstStyle/>
        <a:p>
          <a:r>
            <a:rPr lang="en-US"/>
            <a:t>Once applied you will receive information regarding acceptance (not immediately). </a:t>
          </a:r>
        </a:p>
      </dgm:t>
    </dgm:pt>
    <dgm:pt modelId="{DFB47D9F-D595-4D93-B228-F9639B8B70BC}" type="parTrans" cxnId="{DF449FC1-7A21-4E39-B516-A95BB9FD4C80}">
      <dgm:prSet/>
      <dgm:spPr/>
      <dgm:t>
        <a:bodyPr/>
        <a:lstStyle/>
        <a:p>
          <a:endParaRPr lang="en-US"/>
        </a:p>
      </dgm:t>
    </dgm:pt>
    <dgm:pt modelId="{F487C2B8-E669-4393-B150-DFCFA67295D5}" type="sibTrans" cxnId="{DF449FC1-7A21-4E39-B516-A95BB9FD4C80}">
      <dgm:prSet/>
      <dgm:spPr/>
      <dgm:t>
        <a:bodyPr/>
        <a:lstStyle/>
        <a:p>
          <a:endParaRPr lang="en-US"/>
        </a:p>
      </dgm:t>
    </dgm:pt>
    <dgm:pt modelId="{8821BA3E-ED8B-4778-95FC-4A2624DD26F6}">
      <dgm:prSet/>
      <dgm:spPr/>
      <dgm:t>
        <a:bodyPr/>
        <a:lstStyle/>
        <a:p>
          <a:r>
            <a:rPr lang="en-US"/>
            <a:t>The accepting location is the one that completes this. Mass Bay has no control over this. However, if concerns or a period of time passes, reach out to administration. </a:t>
          </a:r>
        </a:p>
      </dgm:t>
    </dgm:pt>
    <dgm:pt modelId="{D2417414-F73B-4B71-8E03-B4578215BFB6}" type="parTrans" cxnId="{06B3F18B-8732-4EC9-80C4-89A591AAEAA3}">
      <dgm:prSet/>
      <dgm:spPr/>
      <dgm:t>
        <a:bodyPr/>
        <a:lstStyle/>
        <a:p>
          <a:endParaRPr lang="en-US"/>
        </a:p>
      </dgm:t>
    </dgm:pt>
    <dgm:pt modelId="{DBEDD13B-9A60-4C16-B297-13A0826502AD}" type="sibTrans" cxnId="{06B3F18B-8732-4EC9-80C4-89A591AAEAA3}">
      <dgm:prSet/>
      <dgm:spPr/>
      <dgm:t>
        <a:bodyPr/>
        <a:lstStyle/>
        <a:p>
          <a:endParaRPr lang="en-US"/>
        </a:p>
      </dgm:t>
    </dgm:pt>
    <dgm:pt modelId="{E509C08C-07BE-41E0-8ED6-83F232EAF79B}">
      <dgm:prSet/>
      <dgm:spPr/>
      <dgm:t>
        <a:bodyPr/>
        <a:lstStyle/>
        <a:p>
          <a:r>
            <a:rPr lang="en-US"/>
            <a:t>If accepted pay your fee (start at $350.00) this includes food &amp; lodging. Scuba is one that costs more.</a:t>
          </a:r>
        </a:p>
      </dgm:t>
    </dgm:pt>
    <dgm:pt modelId="{A827702B-F558-4152-A6AB-2510106299F9}" type="parTrans" cxnId="{9D76CD07-E454-4689-BADF-7A2D95E32B5D}">
      <dgm:prSet/>
      <dgm:spPr/>
      <dgm:t>
        <a:bodyPr/>
        <a:lstStyle/>
        <a:p>
          <a:endParaRPr lang="en-US"/>
        </a:p>
      </dgm:t>
    </dgm:pt>
    <dgm:pt modelId="{A8ED5B86-18A5-4EA7-B6EF-16F1A1F916CD}" type="sibTrans" cxnId="{9D76CD07-E454-4689-BADF-7A2D95E32B5D}">
      <dgm:prSet/>
      <dgm:spPr/>
      <dgm:t>
        <a:bodyPr/>
        <a:lstStyle/>
        <a:p>
          <a:endParaRPr lang="en-US"/>
        </a:p>
      </dgm:t>
    </dgm:pt>
    <dgm:pt modelId="{A2ECB9A9-1E22-4A78-83E4-95403D45955D}">
      <dgm:prSet/>
      <dgm:spPr/>
      <dgm:t>
        <a:bodyPr/>
        <a:lstStyle/>
        <a:p>
          <a:r>
            <a:rPr lang="en-US"/>
            <a:t>Travel expense is additional</a:t>
          </a:r>
        </a:p>
      </dgm:t>
    </dgm:pt>
    <dgm:pt modelId="{3391B330-AD23-457C-A06C-1D6892F01D80}" type="parTrans" cxnId="{6297AD00-8623-453D-808F-4207FD30AC88}">
      <dgm:prSet/>
      <dgm:spPr/>
      <dgm:t>
        <a:bodyPr/>
        <a:lstStyle/>
        <a:p>
          <a:endParaRPr lang="en-US"/>
        </a:p>
      </dgm:t>
    </dgm:pt>
    <dgm:pt modelId="{25EC6F80-1AC1-44B5-81DC-4DC898E8C4D5}" type="sibTrans" cxnId="{6297AD00-8623-453D-808F-4207FD30AC88}">
      <dgm:prSet/>
      <dgm:spPr/>
      <dgm:t>
        <a:bodyPr/>
        <a:lstStyle/>
        <a:p>
          <a:endParaRPr lang="en-US"/>
        </a:p>
      </dgm:t>
    </dgm:pt>
    <dgm:pt modelId="{F43B8369-2E29-4CAD-99CE-BBD1503C4675}">
      <dgm:prSet/>
      <dgm:spPr/>
      <dgm:t>
        <a:bodyPr/>
        <a:lstStyle/>
        <a:p>
          <a:r>
            <a:rPr lang="en-US"/>
            <a:t>Gather your Seabag list and obtain necessary items </a:t>
          </a:r>
        </a:p>
      </dgm:t>
    </dgm:pt>
    <dgm:pt modelId="{0CBFFE32-7C6D-4E09-8857-0029320ECDAB}" type="parTrans" cxnId="{5307F45B-4CA4-4E9B-BB89-2EEFA1AF9CF8}">
      <dgm:prSet/>
      <dgm:spPr/>
      <dgm:t>
        <a:bodyPr/>
        <a:lstStyle/>
        <a:p>
          <a:endParaRPr lang="en-US"/>
        </a:p>
      </dgm:t>
    </dgm:pt>
    <dgm:pt modelId="{DBF65D5A-6E68-4D4B-B2CC-246998B0D5DA}" type="sibTrans" cxnId="{5307F45B-4CA4-4E9B-BB89-2EEFA1AF9CF8}">
      <dgm:prSet/>
      <dgm:spPr/>
      <dgm:t>
        <a:bodyPr/>
        <a:lstStyle/>
        <a:p>
          <a:endParaRPr lang="en-US"/>
        </a:p>
      </dgm:t>
    </dgm:pt>
    <dgm:pt modelId="{AB214CAF-9C29-40A8-ACFC-B5EF6A068D1B}" type="pres">
      <dgm:prSet presAssocID="{A3F1CCC8-CED1-432E-B5F3-98EF9B888299}" presName="root" presStyleCnt="0">
        <dgm:presLayoutVars>
          <dgm:dir/>
          <dgm:resizeHandles val="exact"/>
        </dgm:presLayoutVars>
      </dgm:prSet>
      <dgm:spPr/>
    </dgm:pt>
    <dgm:pt modelId="{8A6B0250-F082-4092-8F6F-FA9F69C84AF9}" type="pres">
      <dgm:prSet presAssocID="{3EE91980-573E-45D0-8DD2-3A5395B0B80F}" presName="compNode" presStyleCnt="0"/>
      <dgm:spPr/>
    </dgm:pt>
    <dgm:pt modelId="{EE3D5B14-F173-4FBC-9F45-0797F3E8F447}" type="pres">
      <dgm:prSet presAssocID="{3EE91980-573E-45D0-8DD2-3A5395B0B80F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AA592779-A5E1-4DEA-A241-2426F2DA1E2F}" type="pres">
      <dgm:prSet presAssocID="{3EE91980-573E-45D0-8DD2-3A5395B0B80F}" presName="spaceRect" presStyleCnt="0"/>
      <dgm:spPr/>
    </dgm:pt>
    <dgm:pt modelId="{D077E0D9-2E99-4E2D-8559-D1B796007573}" type="pres">
      <dgm:prSet presAssocID="{3EE91980-573E-45D0-8DD2-3A5395B0B80F}" presName="textRect" presStyleLbl="revTx" presStyleIdx="0" presStyleCnt="8">
        <dgm:presLayoutVars>
          <dgm:chMax val="1"/>
          <dgm:chPref val="1"/>
        </dgm:presLayoutVars>
      </dgm:prSet>
      <dgm:spPr/>
    </dgm:pt>
    <dgm:pt modelId="{ABC981F9-1C40-48A2-B7D9-A0559FE99243}" type="pres">
      <dgm:prSet presAssocID="{11BB8DA1-2C3B-4E05-9DEA-5917FFEC9E08}" presName="sibTrans" presStyleCnt="0"/>
      <dgm:spPr/>
    </dgm:pt>
    <dgm:pt modelId="{7220E265-4D4C-4366-A761-654869D9D0EB}" type="pres">
      <dgm:prSet presAssocID="{5FA686A1-FC92-4980-AF39-36766E0CB655}" presName="compNode" presStyleCnt="0"/>
      <dgm:spPr/>
    </dgm:pt>
    <dgm:pt modelId="{CBB3BD83-376C-4049-AB6B-873FE7C8DE42}" type="pres">
      <dgm:prSet presAssocID="{5FA686A1-FC92-4980-AF39-36766E0CB655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507C1B60-F8B7-4AFA-9EA0-59EB9F6CB7B5}" type="pres">
      <dgm:prSet presAssocID="{5FA686A1-FC92-4980-AF39-36766E0CB655}" presName="spaceRect" presStyleCnt="0"/>
      <dgm:spPr/>
    </dgm:pt>
    <dgm:pt modelId="{161D1CB8-7942-4D40-93B5-0CCED88CFC0C}" type="pres">
      <dgm:prSet presAssocID="{5FA686A1-FC92-4980-AF39-36766E0CB655}" presName="textRect" presStyleLbl="revTx" presStyleIdx="1" presStyleCnt="8">
        <dgm:presLayoutVars>
          <dgm:chMax val="1"/>
          <dgm:chPref val="1"/>
        </dgm:presLayoutVars>
      </dgm:prSet>
      <dgm:spPr/>
    </dgm:pt>
    <dgm:pt modelId="{5ABB9296-79F5-49DA-B998-4789F825ECC5}" type="pres">
      <dgm:prSet presAssocID="{31E03056-FB0D-41A9-9CBE-AAF3D15192E3}" presName="sibTrans" presStyleCnt="0"/>
      <dgm:spPr/>
    </dgm:pt>
    <dgm:pt modelId="{1C873BDF-6DEE-4E18-A51B-05BA5840BA29}" type="pres">
      <dgm:prSet presAssocID="{981CB9D9-5D8E-463D-A3F5-04C09DCC0224}" presName="compNode" presStyleCnt="0"/>
      <dgm:spPr/>
    </dgm:pt>
    <dgm:pt modelId="{490222A6-0C19-4670-A6C9-7489F8BE86CE}" type="pres">
      <dgm:prSet presAssocID="{981CB9D9-5D8E-463D-A3F5-04C09DCC0224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052B1DAF-02C8-416C-A65A-86B1BBC6C8BD}" type="pres">
      <dgm:prSet presAssocID="{981CB9D9-5D8E-463D-A3F5-04C09DCC0224}" presName="spaceRect" presStyleCnt="0"/>
      <dgm:spPr/>
    </dgm:pt>
    <dgm:pt modelId="{922A4B5A-7989-4F17-AE62-37DA9FCEA07F}" type="pres">
      <dgm:prSet presAssocID="{981CB9D9-5D8E-463D-A3F5-04C09DCC0224}" presName="textRect" presStyleLbl="revTx" presStyleIdx="2" presStyleCnt="8">
        <dgm:presLayoutVars>
          <dgm:chMax val="1"/>
          <dgm:chPref val="1"/>
        </dgm:presLayoutVars>
      </dgm:prSet>
      <dgm:spPr/>
    </dgm:pt>
    <dgm:pt modelId="{01C9A4C1-E184-4E21-BDA4-0D5DBA176C60}" type="pres">
      <dgm:prSet presAssocID="{98F65AE2-E6BB-421C-A1FD-9C45DF8AEF5D}" presName="sibTrans" presStyleCnt="0"/>
      <dgm:spPr/>
    </dgm:pt>
    <dgm:pt modelId="{34727B15-4ECC-49F6-A3CB-626B39FD7C8E}" type="pres">
      <dgm:prSet presAssocID="{9C8ACE79-42E3-4D2D-9E6F-BD8C9847232E}" presName="compNode" presStyleCnt="0"/>
      <dgm:spPr/>
    </dgm:pt>
    <dgm:pt modelId="{EA0835AA-9A51-49EA-9B29-846A553CC52C}" type="pres">
      <dgm:prSet presAssocID="{9C8ACE79-42E3-4D2D-9E6F-BD8C9847232E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tecting Hand"/>
        </a:ext>
      </dgm:extLst>
    </dgm:pt>
    <dgm:pt modelId="{4D6F0341-DC34-48C8-A5A4-EA6516175294}" type="pres">
      <dgm:prSet presAssocID="{9C8ACE79-42E3-4D2D-9E6F-BD8C9847232E}" presName="spaceRect" presStyleCnt="0"/>
      <dgm:spPr/>
    </dgm:pt>
    <dgm:pt modelId="{9D2CBC6D-D176-461A-A386-F769745DAE7E}" type="pres">
      <dgm:prSet presAssocID="{9C8ACE79-42E3-4D2D-9E6F-BD8C9847232E}" presName="textRect" presStyleLbl="revTx" presStyleIdx="3" presStyleCnt="8">
        <dgm:presLayoutVars>
          <dgm:chMax val="1"/>
          <dgm:chPref val="1"/>
        </dgm:presLayoutVars>
      </dgm:prSet>
      <dgm:spPr/>
    </dgm:pt>
    <dgm:pt modelId="{2BD65581-EE9E-40CE-B562-E397B82C1E87}" type="pres">
      <dgm:prSet presAssocID="{F487C2B8-E669-4393-B150-DFCFA67295D5}" presName="sibTrans" presStyleCnt="0"/>
      <dgm:spPr/>
    </dgm:pt>
    <dgm:pt modelId="{E574FA35-8ACD-4BFF-9866-83E19C2EE7DA}" type="pres">
      <dgm:prSet presAssocID="{8821BA3E-ED8B-4778-95FC-4A2624DD26F6}" presName="compNode" presStyleCnt="0"/>
      <dgm:spPr/>
    </dgm:pt>
    <dgm:pt modelId="{5A36A62A-D035-414D-8FB4-13F0A1EE67B1}" type="pres">
      <dgm:prSet presAssocID="{8821BA3E-ED8B-4778-95FC-4A2624DD26F6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35889748-668E-4823-AB04-D89C1B27F109}" type="pres">
      <dgm:prSet presAssocID="{8821BA3E-ED8B-4778-95FC-4A2624DD26F6}" presName="spaceRect" presStyleCnt="0"/>
      <dgm:spPr/>
    </dgm:pt>
    <dgm:pt modelId="{F1E5AD28-5792-4FCC-A128-717501ED0E01}" type="pres">
      <dgm:prSet presAssocID="{8821BA3E-ED8B-4778-95FC-4A2624DD26F6}" presName="textRect" presStyleLbl="revTx" presStyleIdx="4" presStyleCnt="8">
        <dgm:presLayoutVars>
          <dgm:chMax val="1"/>
          <dgm:chPref val="1"/>
        </dgm:presLayoutVars>
      </dgm:prSet>
      <dgm:spPr/>
    </dgm:pt>
    <dgm:pt modelId="{26DD0ABD-4164-4D07-BE97-C51430BCE487}" type="pres">
      <dgm:prSet presAssocID="{DBEDD13B-9A60-4C16-B297-13A0826502AD}" presName="sibTrans" presStyleCnt="0"/>
      <dgm:spPr/>
    </dgm:pt>
    <dgm:pt modelId="{9E0C261D-50AD-4404-8E74-97C403FC6AED}" type="pres">
      <dgm:prSet presAssocID="{E509C08C-07BE-41E0-8ED6-83F232EAF79B}" presName="compNode" presStyleCnt="0"/>
      <dgm:spPr/>
    </dgm:pt>
    <dgm:pt modelId="{7CC5853C-FDD6-4EA5-86A1-022A8D07DF2D}" type="pres">
      <dgm:prSet presAssocID="{E509C08C-07BE-41E0-8ED6-83F232EAF79B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s"/>
        </a:ext>
      </dgm:extLst>
    </dgm:pt>
    <dgm:pt modelId="{DCD96EF9-75BF-4BC3-BA87-A39E00EB120E}" type="pres">
      <dgm:prSet presAssocID="{E509C08C-07BE-41E0-8ED6-83F232EAF79B}" presName="spaceRect" presStyleCnt="0"/>
      <dgm:spPr/>
    </dgm:pt>
    <dgm:pt modelId="{F61E6C01-F24B-4465-972F-C8301CC6031A}" type="pres">
      <dgm:prSet presAssocID="{E509C08C-07BE-41E0-8ED6-83F232EAF79B}" presName="textRect" presStyleLbl="revTx" presStyleIdx="5" presStyleCnt="8">
        <dgm:presLayoutVars>
          <dgm:chMax val="1"/>
          <dgm:chPref val="1"/>
        </dgm:presLayoutVars>
      </dgm:prSet>
      <dgm:spPr/>
    </dgm:pt>
    <dgm:pt modelId="{5B29CFAD-2B3A-45F4-AB2F-B0FABDDBDA08}" type="pres">
      <dgm:prSet presAssocID="{A8ED5B86-18A5-4EA7-B6EF-16F1A1F916CD}" presName="sibTrans" presStyleCnt="0"/>
      <dgm:spPr/>
    </dgm:pt>
    <dgm:pt modelId="{A891AA3C-40F7-4C74-B89D-BE19CC609186}" type="pres">
      <dgm:prSet presAssocID="{A2ECB9A9-1E22-4A78-83E4-95403D45955D}" presName="compNode" presStyleCnt="0"/>
      <dgm:spPr/>
    </dgm:pt>
    <dgm:pt modelId="{FFB84A49-AFB3-4DE3-9B46-DF7EDFA7F222}" type="pres">
      <dgm:prSet presAssocID="{A2ECB9A9-1E22-4A78-83E4-95403D45955D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5E9A1633-6E73-45F2-B7A1-5552D12052AA}" type="pres">
      <dgm:prSet presAssocID="{A2ECB9A9-1E22-4A78-83E4-95403D45955D}" presName="spaceRect" presStyleCnt="0"/>
      <dgm:spPr/>
    </dgm:pt>
    <dgm:pt modelId="{BF133471-97F4-4E4E-A467-4FCD10EF5276}" type="pres">
      <dgm:prSet presAssocID="{A2ECB9A9-1E22-4A78-83E4-95403D45955D}" presName="textRect" presStyleLbl="revTx" presStyleIdx="6" presStyleCnt="8">
        <dgm:presLayoutVars>
          <dgm:chMax val="1"/>
          <dgm:chPref val="1"/>
        </dgm:presLayoutVars>
      </dgm:prSet>
      <dgm:spPr/>
    </dgm:pt>
    <dgm:pt modelId="{D1C65FB8-B3D6-4280-874C-F3110CA078F0}" type="pres">
      <dgm:prSet presAssocID="{25EC6F80-1AC1-44B5-81DC-4DC898E8C4D5}" presName="sibTrans" presStyleCnt="0"/>
      <dgm:spPr/>
    </dgm:pt>
    <dgm:pt modelId="{F184D417-8ED3-4893-A7B2-1969B5B34E46}" type="pres">
      <dgm:prSet presAssocID="{F43B8369-2E29-4CAD-99CE-BBD1503C4675}" presName="compNode" presStyleCnt="0"/>
      <dgm:spPr/>
    </dgm:pt>
    <dgm:pt modelId="{0301CD60-F9E8-4AF9-9BA7-430048428891}" type="pres">
      <dgm:prSet presAssocID="{F43B8369-2E29-4CAD-99CE-BBD1503C4675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6252DDC9-ADE7-4DD5-9312-3D195BCCA3DA}" type="pres">
      <dgm:prSet presAssocID="{F43B8369-2E29-4CAD-99CE-BBD1503C4675}" presName="spaceRect" presStyleCnt="0"/>
      <dgm:spPr/>
    </dgm:pt>
    <dgm:pt modelId="{4A61A782-D2BC-4CC6-91F2-9E13E7043A06}" type="pres">
      <dgm:prSet presAssocID="{F43B8369-2E29-4CAD-99CE-BBD1503C4675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6297AD00-8623-453D-808F-4207FD30AC88}" srcId="{A3F1CCC8-CED1-432E-B5F3-98EF9B888299}" destId="{A2ECB9A9-1E22-4A78-83E4-95403D45955D}" srcOrd="6" destOrd="0" parTransId="{3391B330-AD23-457C-A06C-1D6892F01D80}" sibTransId="{25EC6F80-1AC1-44B5-81DC-4DC898E8C4D5}"/>
    <dgm:cxn modelId="{9D76CD07-E454-4689-BADF-7A2D95E32B5D}" srcId="{A3F1CCC8-CED1-432E-B5F3-98EF9B888299}" destId="{E509C08C-07BE-41E0-8ED6-83F232EAF79B}" srcOrd="5" destOrd="0" parTransId="{A827702B-F558-4152-A6AB-2510106299F9}" sibTransId="{A8ED5B86-18A5-4EA7-B6EF-16F1A1F916CD}"/>
    <dgm:cxn modelId="{E6BC5C09-D1A2-431F-B0B8-B2DC54606CD1}" type="presOf" srcId="{8821BA3E-ED8B-4778-95FC-4A2624DD26F6}" destId="{F1E5AD28-5792-4FCC-A128-717501ED0E01}" srcOrd="0" destOrd="0" presId="urn:microsoft.com/office/officeart/2018/2/layout/IconLabelList"/>
    <dgm:cxn modelId="{3434AC1C-FF9D-4D6D-A8B5-6E9B235CA3AF}" type="presOf" srcId="{A3F1CCC8-CED1-432E-B5F3-98EF9B888299}" destId="{AB214CAF-9C29-40A8-ACFC-B5EF6A068D1B}" srcOrd="0" destOrd="0" presId="urn:microsoft.com/office/officeart/2018/2/layout/IconLabelList"/>
    <dgm:cxn modelId="{5307F45B-4CA4-4E9B-BB89-2EEFA1AF9CF8}" srcId="{A3F1CCC8-CED1-432E-B5F3-98EF9B888299}" destId="{F43B8369-2E29-4CAD-99CE-BBD1503C4675}" srcOrd="7" destOrd="0" parTransId="{0CBFFE32-7C6D-4E09-8857-0029320ECDAB}" sibTransId="{DBF65D5A-6E68-4D4B-B2CC-246998B0D5DA}"/>
    <dgm:cxn modelId="{8BF0AA6A-E27B-42D1-A220-6578C05063FD}" srcId="{A3F1CCC8-CED1-432E-B5F3-98EF9B888299}" destId="{981CB9D9-5D8E-463D-A3F5-04C09DCC0224}" srcOrd="2" destOrd="0" parTransId="{F4C8715F-EB2D-4323-8E49-0849E55C4969}" sibTransId="{98F65AE2-E6BB-421C-A1FD-9C45DF8AEF5D}"/>
    <dgm:cxn modelId="{EE653852-1766-4C5F-94C9-22E450F3887D}" type="presOf" srcId="{3EE91980-573E-45D0-8DD2-3A5395B0B80F}" destId="{D077E0D9-2E99-4E2D-8559-D1B796007573}" srcOrd="0" destOrd="0" presId="urn:microsoft.com/office/officeart/2018/2/layout/IconLabelList"/>
    <dgm:cxn modelId="{8A585757-9745-4DF7-BA78-7566DB00A389}" type="presOf" srcId="{9C8ACE79-42E3-4D2D-9E6F-BD8C9847232E}" destId="{9D2CBC6D-D176-461A-A386-F769745DAE7E}" srcOrd="0" destOrd="0" presId="urn:microsoft.com/office/officeart/2018/2/layout/IconLabelList"/>
    <dgm:cxn modelId="{05ECAA84-33AA-44C7-AB4A-067FDD220300}" srcId="{A3F1CCC8-CED1-432E-B5F3-98EF9B888299}" destId="{3EE91980-573E-45D0-8DD2-3A5395B0B80F}" srcOrd="0" destOrd="0" parTransId="{7D60EF5C-E0A4-4EA2-9D3B-08A10B4E359A}" sibTransId="{11BB8DA1-2C3B-4E05-9DEA-5917FFEC9E08}"/>
    <dgm:cxn modelId="{06B3F18B-8732-4EC9-80C4-89A591AAEAA3}" srcId="{A3F1CCC8-CED1-432E-B5F3-98EF9B888299}" destId="{8821BA3E-ED8B-4778-95FC-4A2624DD26F6}" srcOrd="4" destOrd="0" parTransId="{D2417414-F73B-4B71-8E03-B4578215BFB6}" sibTransId="{DBEDD13B-9A60-4C16-B297-13A0826502AD}"/>
    <dgm:cxn modelId="{898B5D98-44BB-42F2-A1BB-2089BBB028B3}" srcId="{A3F1CCC8-CED1-432E-B5F3-98EF9B888299}" destId="{5FA686A1-FC92-4980-AF39-36766E0CB655}" srcOrd="1" destOrd="0" parTransId="{65A3B440-E971-44BA-AB15-534C7DDDCF86}" sibTransId="{31E03056-FB0D-41A9-9CBE-AAF3D15192E3}"/>
    <dgm:cxn modelId="{D1F8D6AC-1AF3-479F-B6A6-800044087237}" type="presOf" srcId="{E509C08C-07BE-41E0-8ED6-83F232EAF79B}" destId="{F61E6C01-F24B-4465-972F-C8301CC6031A}" srcOrd="0" destOrd="0" presId="urn:microsoft.com/office/officeart/2018/2/layout/IconLabelList"/>
    <dgm:cxn modelId="{6EBFF0B9-F94A-45E0-8E00-029BDA2A3144}" type="presOf" srcId="{A2ECB9A9-1E22-4A78-83E4-95403D45955D}" destId="{BF133471-97F4-4E4E-A467-4FCD10EF5276}" srcOrd="0" destOrd="0" presId="urn:microsoft.com/office/officeart/2018/2/layout/IconLabelList"/>
    <dgm:cxn modelId="{3BC962BC-C700-47DE-9EF2-5071C1AFEDC1}" type="presOf" srcId="{981CB9D9-5D8E-463D-A3F5-04C09DCC0224}" destId="{922A4B5A-7989-4F17-AE62-37DA9FCEA07F}" srcOrd="0" destOrd="0" presId="urn:microsoft.com/office/officeart/2018/2/layout/IconLabelList"/>
    <dgm:cxn modelId="{F8F890BD-DEE8-43FE-9FB1-F918F334A534}" type="presOf" srcId="{5FA686A1-FC92-4980-AF39-36766E0CB655}" destId="{161D1CB8-7942-4D40-93B5-0CCED88CFC0C}" srcOrd="0" destOrd="0" presId="urn:microsoft.com/office/officeart/2018/2/layout/IconLabelList"/>
    <dgm:cxn modelId="{DF449FC1-7A21-4E39-B516-A95BB9FD4C80}" srcId="{A3F1CCC8-CED1-432E-B5F3-98EF9B888299}" destId="{9C8ACE79-42E3-4D2D-9E6F-BD8C9847232E}" srcOrd="3" destOrd="0" parTransId="{DFB47D9F-D595-4D93-B228-F9639B8B70BC}" sibTransId="{F487C2B8-E669-4393-B150-DFCFA67295D5}"/>
    <dgm:cxn modelId="{044573C2-445C-4C34-ABAC-743732EFF7DC}" type="presOf" srcId="{F43B8369-2E29-4CAD-99CE-BBD1503C4675}" destId="{4A61A782-D2BC-4CC6-91F2-9E13E7043A06}" srcOrd="0" destOrd="0" presId="urn:microsoft.com/office/officeart/2018/2/layout/IconLabelList"/>
    <dgm:cxn modelId="{39FBFB67-F12E-403A-AB54-B389E7E46BAA}" type="presParOf" srcId="{AB214CAF-9C29-40A8-ACFC-B5EF6A068D1B}" destId="{8A6B0250-F082-4092-8F6F-FA9F69C84AF9}" srcOrd="0" destOrd="0" presId="urn:microsoft.com/office/officeart/2018/2/layout/IconLabelList"/>
    <dgm:cxn modelId="{717E148B-C481-4704-B76A-62304F1C2278}" type="presParOf" srcId="{8A6B0250-F082-4092-8F6F-FA9F69C84AF9}" destId="{EE3D5B14-F173-4FBC-9F45-0797F3E8F447}" srcOrd="0" destOrd="0" presId="urn:microsoft.com/office/officeart/2018/2/layout/IconLabelList"/>
    <dgm:cxn modelId="{F26FBFBA-C4FC-46D6-8D06-B67DE3F9DEAC}" type="presParOf" srcId="{8A6B0250-F082-4092-8F6F-FA9F69C84AF9}" destId="{AA592779-A5E1-4DEA-A241-2426F2DA1E2F}" srcOrd="1" destOrd="0" presId="urn:microsoft.com/office/officeart/2018/2/layout/IconLabelList"/>
    <dgm:cxn modelId="{6735926B-6A08-4195-97CE-B23DDDCC8491}" type="presParOf" srcId="{8A6B0250-F082-4092-8F6F-FA9F69C84AF9}" destId="{D077E0D9-2E99-4E2D-8559-D1B796007573}" srcOrd="2" destOrd="0" presId="urn:microsoft.com/office/officeart/2018/2/layout/IconLabelList"/>
    <dgm:cxn modelId="{B383F225-711E-4DD4-8295-B9E4968985FC}" type="presParOf" srcId="{AB214CAF-9C29-40A8-ACFC-B5EF6A068D1B}" destId="{ABC981F9-1C40-48A2-B7D9-A0559FE99243}" srcOrd="1" destOrd="0" presId="urn:microsoft.com/office/officeart/2018/2/layout/IconLabelList"/>
    <dgm:cxn modelId="{46614EB4-435F-42BE-84D3-48E2B9BEFDD6}" type="presParOf" srcId="{AB214CAF-9C29-40A8-ACFC-B5EF6A068D1B}" destId="{7220E265-4D4C-4366-A761-654869D9D0EB}" srcOrd="2" destOrd="0" presId="urn:microsoft.com/office/officeart/2018/2/layout/IconLabelList"/>
    <dgm:cxn modelId="{422B6153-F7AB-4B4B-AA29-633802C74EC8}" type="presParOf" srcId="{7220E265-4D4C-4366-A761-654869D9D0EB}" destId="{CBB3BD83-376C-4049-AB6B-873FE7C8DE42}" srcOrd="0" destOrd="0" presId="urn:microsoft.com/office/officeart/2018/2/layout/IconLabelList"/>
    <dgm:cxn modelId="{0B9353EA-B163-4B3B-9169-30A5604BA2EB}" type="presParOf" srcId="{7220E265-4D4C-4366-A761-654869D9D0EB}" destId="{507C1B60-F8B7-4AFA-9EA0-59EB9F6CB7B5}" srcOrd="1" destOrd="0" presId="urn:microsoft.com/office/officeart/2018/2/layout/IconLabelList"/>
    <dgm:cxn modelId="{AABA424E-49C9-4392-9D3E-BA53B2BDDCC4}" type="presParOf" srcId="{7220E265-4D4C-4366-A761-654869D9D0EB}" destId="{161D1CB8-7942-4D40-93B5-0CCED88CFC0C}" srcOrd="2" destOrd="0" presId="urn:microsoft.com/office/officeart/2018/2/layout/IconLabelList"/>
    <dgm:cxn modelId="{0C000278-5EFF-4ACA-90A9-1D653C3C4F8F}" type="presParOf" srcId="{AB214CAF-9C29-40A8-ACFC-B5EF6A068D1B}" destId="{5ABB9296-79F5-49DA-B998-4789F825ECC5}" srcOrd="3" destOrd="0" presId="urn:microsoft.com/office/officeart/2018/2/layout/IconLabelList"/>
    <dgm:cxn modelId="{C810EE18-3F95-48EF-979D-1328C4107B38}" type="presParOf" srcId="{AB214CAF-9C29-40A8-ACFC-B5EF6A068D1B}" destId="{1C873BDF-6DEE-4E18-A51B-05BA5840BA29}" srcOrd="4" destOrd="0" presId="urn:microsoft.com/office/officeart/2018/2/layout/IconLabelList"/>
    <dgm:cxn modelId="{BEBFA0A3-CBEE-412A-9569-6942C088F00C}" type="presParOf" srcId="{1C873BDF-6DEE-4E18-A51B-05BA5840BA29}" destId="{490222A6-0C19-4670-A6C9-7489F8BE86CE}" srcOrd="0" destOrd="0" presId="urn:microsoft.com/office/officeart/2018/2/layout/IconLabelList"/>
    <dgm:cxn modelId="{F081F7AC-51A6-4826-BB98-4504FD796E32}" type="presParOf" srcId="{1C873BDF-6DEE-4E18-A51B-05BA5840BA29}" destId="{052B1DAF-02C8-416C-A65A-86B1BBC6C8BD}" srcOrd="1" destOrd="0" presId="urn:microsoft.com/office/officeart/2018/2/layout/IconLabelList"/>
    <dgm:cxn modelId="{98D29314-435B-4DD1-83C4-197714F8A271}" type="presParOf" srcId="{1C873BDF-6DEE-4E18-A51B-05BA5840BA29}" destId="{922A4B5A-7989-4F17-AE62-37DA9FCEA07F}" srcOrd="2" destOrd="0" presId="urn:microsoft.com/office/officeart/2018/2/layout/IconLabelList"/>
    <dgm:cxn modelId="{95437EDD-7AA5-423F-B1B6-B65822DF9CED}" type="presParOf" srcId="{AB214CAF-9C29-40A8-ACFC-B5EF6A068D1B}" destId="{01C9A4C1-E184-4E21-BDA4-0D5DBA176C60}" srcOrd="5" destOrd="0" presId="urn:microsoft.com/office/officeart/2018/2/layout/IconLabelList"/>
    <dgm:cxn modelId="{E01C60D6-EB13-442C-89F0-0E089E6A9CFE}" type="presParOf" srcId="{AB214CAF-9C29-40A8-ACFC-B5EF6A068D1B}" destId="{34727B15-4ECC-49F6-A3CB-626B39FD7C8E}" srcOrd="6" destOrd="0" presId="urn:microsoft.com/office/officeart/2018/2/layout/IconLabelList"/>
    <dgm:cxn modelId="{458E90B8-266A-40C8-B722-6088E20C8538}" type="presParOf" srcId="{34727B15-4ECC-49F6-A3CB-626B39FD7C8E}" destId="{EA0835AA-9A51-49EA-9B29-846A553CC52C}" srcOrd="0" destOrd="0" presId="urn:microsoft.com/office/officeart/2018/2/layout/IconLabelList"/>
    <dgm:cxn modelId="{55AB2177-256B-4ACF-8FDC-8C1B22DA69D8}" type="presParOf" srcId="{34727B15-4ECC-49F6-A3CB-626B39FD7C8E}" destId="{4D6F0341-DC34-48C8-A5A4-EA6516175294}" srcOrd="1" destOrd="0" presId="urn:microsoft.com/office/officeart/2018/2/layout/IconLabelList"/>
    <dgm:cxn modelId="{872A91D1-9282-461B-8719-4B90D0F1062B}" type="presParOf" srcId="{34727B15-4ECC-49F6-A3CB-626B39FD7C8E}" destId="{9D2CBC6D-D176-461A-A386-F769745DAE7E}" srcOrd="2" destOrd="0" presId="urn:microsoft.com/office/officeart/2018/2/layout/IconLabelList"/>
    <dgm:cxn modelId="{2641C05C-E799-495C-8D59-3861A34C5DF6}" type="presParOf" srcId="{AB214CAF-9C29-40A8-ACFC-B5EF6A068D1B}" destId="{2BD65581-EE9E-40CE-B562-E397B82C1E87}" srcOrd="7" destOrd="0" presId="urn:microsoft.com/office/officeart/2018/2/layout/IconLabelList"/>
    <dgm:cxn modelId="{8D45C1BF-0759-4EA1-B8B9-5888F35AEC76}" type="presParOf" srcId="{AB214CAF-9C29-40A8-ACFC-B5EF6A068D1B}" destId="{E574FA35-8ACD-4BFF-9866-83E19C2EE7DA}" srcOrd="8" destOrd="0" presId="urn:microsoft.com/office/officeart/2018/2/layout/IconLabelList"/>
    <dgm:cxn modelId="{8716E4D5-DCFA-413C-8512-A509DE29DCDE}" type="presParOf" srcId="{E574FA35-8ACD-4BFF-9866-83E19C2EE7DA}" destId="{5A36A62A-D035-414D-8FB4-13F0A1EE67B1}" srcOrd="0" destOrd="0" presId="urn:microsoft.com/office/officeart/2018/2/layout/IconLabelList"/>
    <dgm:cxn modelId="{C1957DAE-6CD9-4058-AE27-FDA55E2C2D62}" type="presParOf" srcId="{E574FA35-8ACD-4BFF-9866-83E19C2EE7DA}" destId="{35889748-668E-4823-AB04-D89C1B27F109}" srcOrd="1" destOrd="0" presId="urn:microsoft.com/office/officeart/2018/2/layout/IconLabelList"/>
    <dgm:cxn modelId="{31B6AFFF-ECE3-496E-AF79-2BFEE28619C6}" type="presParOf" srcId="{E574FA35-8ACD-4BFF-9866-83E19C2EE7DA}" destId="{F1E5AD28-5792-4FCC-A128-717501ED0E01}" srcOrd="2" destOrd="0" presId="urn:microsoft.com/office/officeart/2018/2/layout/IconLabelList"/>
    <dgm:cxn modelId="{2385F956-747D-4677-A4BA-F7D97E36638D}" type="presParOf" srcId="{AB214CAF-9C29-40A8-ACFC-B5EF6A068D1B}" destId="{26DD0ABD-4164-4D07-BE97-C51430BCE487}" srcOrd="9" destOrd="0" presId="urn:microsoft.com/office/officeart/2018/2/layout/IconLabelList"/>
    <dgm:cxn modelId="{CBABC6AD-FABE-48A3-AEA9-B8A2ADA90282}" type="presParOf" srcId="{AB214CAF-9C29-40A8-ACFC-B5EF6A068D1B}" destId="{9E0C261D-50AD-4404-8E74-97C403FC6AED}" srcOrd="10" destOrd="0" presId="urn:microsoft.com/office/officeart/2018/2/layout/IconLabelList"/>
    <dgm:cxn modelId="{9C83EA92-285E-4F7D-9D25-4979F59BEC70}" type="presParOf" srcId="{9E0C261D-50AD-4404-8E74-97C403FC6AED}" destId="{7CC5853C-FDD6-4EA5-86A1-022A8D07DF2D}" srcOrd="0" destOrd="0" presId="urn:microsoft.com/office/officeart/2018/2/layout/IconLabelList"/>
    <dgm:cxn modelId="{26200484-9275-4174-8476-A4BA045955B5}" type="presParOf" srcId="{9E0C261D-50AD-4404-8E74-97C403FC6AED}" destId="{DCD96EF9-75BF-4BC3-BA87-A39E00EB120E}" srcOrd="1" destOrd="0" presId="urn:microsoft.com/office/officeart/2018/2/layout/IconLabelList"/>
    <dgm:cxn modelId="{6529FD58-E392-4B03-AD77-231DA03BB09A}" type="presParOf" srcId="{9E0C261D-50AD-4404-8E74-97C403FC6AED}" destId="{F61E6C01-F24B-4465-972F-C8301CC6031A}" srcOrd="2" destOrd="0" presId="urn:microsoft.com/office/officeart/2018/2/layout/IconLabelList"/>
    <dgm:cxn modelId="{8A776C2F-8C46-4022-A7CC-BA0A69A01D59}" type="presParOf" srcId="{AB214CAF-9C29-40A8-ACFC-B5EF6A068D1B}" destId="{5B29CFAD-2B3A-45F4-AB2F-B0FABDDBDA08}" srcOrd="11" destOrd="0" presId="urn:microsoft.com/office/officeart/2018/2/layout/IconLabelList"/>
    <dgm:cxn modelId="{41DD614F-AE99-4FCA-8553-F6903EC759A6}" type="presParOf" srcId="{AB214CAF-9C29-40A8-ACFC-B5EF6A068D1B}" destId="{A891AA3C-40F7-4C74-B89D-BE19CC609186}" srcOrd="12" destOrd="0" presId="urn:microsoft.com/office/officeart/2018/2/layout/IconLabelList"/>
    <dgm:cxn modelId="{7C08C052-81C7-4BC3-B9DC-972522CE6660}" type="presParOf" srcId="{A891AA3C-40F7-4C74-B89D-BE19CC609186}" destId="{FFB84A49-AFB3-4DE3-9B46-DF7EDFA7F222}" srcOrd="0" destOrd="0" presId="urn:microsoft.com/office/officeart/2018/2/layout/IconLabelList"/>
    <dgm:cxn modelId="{F85EC8F7-DC96-42EC-BAF0-6AF8B605547B}" type="presParOf" srcId="{A891AA3C-40F7-4C74-B89D-BE19CC609186}" destId="{5E9A1633-6E73-45F2-B7A1-5552D12052AA}" srcOrd="1" destOrd="0" presId="urn:microsoft.com/office/officeart/2018/2/layout/IconLabelList"/>
    <dgm:cxn modelId="{5BB32BFD-C13E-4FD3-B0CC-D9AB3DC6570B}" type="presParOf" srcId="{A891AA3C-40F7-4C74-B89D-BE19CC609186}" destId="{BF133471-97F4-4E4E-A467-4FCD10EF5276}" srcOrd="2" destOrd="0" presId="urn:microsoft.com/office/officeart/2018/2/layout/IconLabelList"/>
    <dgm:cxn modelId="{00F1597B-7952-4CF7-B65A-2E43DEC85F0F}" type="presParOf" srcId="{AB214CAF-9C29-40A8-ACFC-B5EF6A068D1B}" destId="{D1C65FB8-B3D6-4280-874C-F3110CA078F0}" srcOrd="13" destOrd="0" presId="urn:microsoft.com/office/officeart/2018/2/layout/IconLabelList"/>
    <dgm:cxn modelId="{0C3F2468-3F86-4DC3-B466-732426E22D14}" type="presParOf" srcId="{AB214CAF-9C29-40A8-ACFC-B5EF6A068D1B}" destId="{F184D417-8ED3-4893-A7B2-1969B5B34E46}" srcOrd="14" destOrd="0" presId="urn:microsoft.com/office/officeart/2018/2/layout/IconLabelList"/>
    <dgm:cxn modelId="{7B757324-DBB5-499C-B855-2DB0BD670462}" type="presParOf" srcId="{F184D417-8ED3-4893-A7B2-1969B5B34E46}" destId="{0301CD60-F9E8-4AF9-9BA7-430048428891}" srcOrd="0" destOrd="0" presId="urn:microsoft.com/office/officeart/2018/2/layout/IconLabelList"/>
    <dgm:cxn modelId="{46FADC60-5EAF-4B3D-8626-56AB83B307D7}" type="presParOf" srcId="{F184D417-8ED3-4893-A7B2-1969B5B34E46}" destId="{6252DDC9-ADE7-4DD5-9312-3D195BCCA3DA}" srcOrd="1" destOrd="0" presId="urn:microsoft.com/office/officeart/2018/2/layout/IconLabelList"/>
    <dgm:cxn modelId="{DFBA00D9-89F1-430B-9B2E-DB46392038AA}" type="presParOf" srcId="{F184D417-8ED3-4893-A7B2-1969B5B34E46}" destId="{4A61A782-D2BC-4CC6-91F2-9E13E7043A0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039B5-BBC8-4D58-9E95-E9C7C3A91818}">
      <dsp:nvSpPr>
        <dsp:cNvPr id="0" name=""/>
        <dsp:cNvSpPr/>
      </dsp:nvSpPr>
      <dsp:spPr>
        <a:xfrm>
          <a:off x="665903" y="281"/>
          <a:ext cx="1733340" cy="1040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Have time in grade 3 months</a:t>
          </a:r>
        </a:p>
      </dsp:txBody>
      <dsp:txXfrm>
        <a:off x="665903" y="281"/>
        <a:ext cx="1733340" cy="1040004"/>
      </dsp:txXfrm>
    </dsp:sp>
    <dsp:sp modelId="{732E9FBA-DE5E-4968-8F40-679B87545D9C}">
      <dsp:nvSpPr>
        <dsp:cNvPr id="0" name=""/>
        <dsp:cNvSpPr/>
      </dsp:nvSpPr>
      <dsp:spPr>
        <a:xfrm>
          <a:off x="2572579" y="281"/>
          <a:ext cx="1733340" cy="1040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5/6, 7/8 completed and are only good for 1 year. </a:t>
          </a:r>
        </a:p>
      </dsp:txBody>
      <dsp:txXfrm>
        <a:off x="2572579" y="281"/>
        <a:ext cx="1733340" cy="1040004"/>
      </dsp:txXfrm>
    </dsp:sp>
    <dsp:sp modelId="{5F782026-907F-4558-86BA-96C9509C61FC}">
      <dsp:nvSpPr>
        <dsp:cNvPr id="0" name=""/>
        <dsp:cNvSpPr/>
      </dsp:nvSpPr>
      <dsp:spPr>
        <a:xfrm>
          <a:off x="665903" y="1213619"/>
          <a:ext cx="1733340" cy="1040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 other digital documents must be updated within 3 months of trainings.</a:t>
          </a:r>
        </a:p>
      </dsp:txBody>
      <dsp:txXfrm>
        <a:off x="665903" y="1213619"/>
        <a:ext cx="1733340" cy="1040004"/>
      </dsp:txXfrm>
    </dsp:sp>
    <dsp:sp modelId="{470022F9-160E-4752-AC41-CE11BCAE02C3}">
      <dsp:nvSpPr>
        <dsp:cNvPr id="0" name=""/>
        <dsp:cNvSpPr/>
      </dsp:nvSpPr>
      <dsp:spPr>
        <a:xfrm>
          <a:off x="2572579" y="1213619"/>
          <a:ext cx="1733340" cy="1040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***** you may not be approved if this is missing..*****</a:t>
          </a:r>
        </a:p>
      </dsp:txBody>
      <dsp:txXfrm>
        <a:off x="2572579" y="1213619"/>
        <a:ext cx="1733340" cy="1040004"/>
      </dsp:txXfrm>
    </dsp:sp>
    <dsp:sp modelId="{A5D196B1-0298-410E-A003-880ED7E7F9A8}">
      <dsp:nvSpPr>
        <dsp:cNvPr id="0" name=""/>
        <dsp:cNvSpPr/>
      </dsp:nvSpPr>
      <dsp:spPr>
        <a:xfrm>
          <a:off x="665903" y="2426958"/>
          <a:ext cx="1733340" cy="1040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Pass your PRT based on your age requirements</a:t>
          </a:r>
        </a:p>
      </dsp:txBody>
      <dsp:txXfrm>
        <a:off x="665903" y="2426958"/>
        <a:ext cx="1733340" cy="1040004"/>
      </dsp:txXfrm>
    </dsp:sp>
    <dsp:sp modelId="{1E20E986-818D-4753-B75C-89FFE1305382}">
      <dsp:nvSpPr>
        <dsp:cNvPr id="0" name=""/>
        <dsp:cNvSpPr/>
      </dsp:nvSpPr>
      <dsp:spPr>
        <a:xfrm>
          <a:off x="2572579" y="2426958"/>
          <a:ext cx="1733340" cy="1040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Progressing in your coursework</a:t>
          </a:r>
        </a:p>
      </dsp:txBody>
      <dsp:txXfrm>
        <a:off x="2572579" y="2426958"/>
        <a:ext cx="1733340" cy="1040004"/>
      </dsp:txXfrm>
    </dsp:sp>
    <dsp:sp modelId="{8E03EEA6-8AC5-4EA3-8440-26B64802EC9E}">
      <dsp:nvSpPr>
        <dsp:cNvPr id="0" name=""/>
        <dsp:cNvSpPr/>
      </dsp:nvSpPr>
      <dsp:spPr>
        <a:xfrm>
          <a:off x="665903" y="3640297"/>
          <a:ext cx="1733340" cy="1040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Notify Your X O and LPO once you have signed up for training </a:t>
          </a:r>
        </a:p>
      </dsp:txBody>
      <dsp:txXfrm>
        <a:off x="665903" y="3640297"/>
        <a:ext cx="1733340" cy="1040004"/>
      </dsp:txXfrm>
    </dsp:sp>
    <dsp:sp modelId="{5C1C0967-CABF-46D0-83C3-7A70DCFD0CB3}">
      <dsp:nvSpPr>
        <dsp:cNvPr id="0" name=""/>
        <dsp:cNvSpPr/>
      </dsp:nvSpPr>
      <dsp:spPr>
        <a:xfrm>
          <a:off x="2572579" y="3640297"/>
          <a:ext cx="1733340" cy="1040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Age: NLCC VS. NSCC</a:t>
          </a:r>
        </a:p>
      </dsp:txBody>
      <dsp:txXfrm>
        <a:off x="2572579" y="3640297"/>
        <a:ext cx="1733340" cy="1040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14895-58A5-4029-9085-8B65F7187C19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20DD9-6F0D-4808-AF4E-8F87EDE91505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51AB71-2BE4-4BC4-80C0-376DBF5E0144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Your cadet is required to complete the basic recruit training in the first year and  1 training annually.</a:t>
          </a:r>
        </a:p>
      </dsp:txBody>
      <dsp:txXfrm>
        <a:off x="1948202" y="368029"/>
        <a:ext cx="3233964" cy="1371985"/>
      </dsp:txXfrm>
    </dsp:sp>
    <dsp:sp modelId="{54981D92-C0E1-4EAA-A41C-2DD4AF2CC1E6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3484F-4D7F-43AD-A430-F33A9B8C4DA0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03193-F68B-4483-9F3E-228386BE2207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 order to rank up the cadet  will need to staff a training and complete coursework. </a:t>
          </a:r>
        </a:p>
      </dsp:txBody>
      <dsp:txXfrm>
        <a:off x="7411643" y="368029"/>
        <a:ext cx="3233964" cy="1371985"/>
      </dsp:txXfrm>
    </dsp:sp>
    <dsp:sp modelId="{D19FDE9F-5410-4F32-92D5-6B531B9B4A60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9FD93-DB8B-4BB1-B8F6-63D9B5A5CA22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DD09D-A2B0-464B-A9E0-C8105044F1C5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NLCC has their own trainings</a:t>
          </a:r>
        </a:p>
      </dsp:txBody>
      <dsp:txXfrm>
        <a:off x="1948202" y="2452790"/>
        <a:ext cx="3233964" cy="1371985"/>
      </dsp:txXfrm>
    </dsp:sp>
    <dsp:sp modelId="{0DCA8D00-904C-415D-8A0C-CDDABD53FB6E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C0A2A-B5D2-4B72-922D-8EA41982565F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FC2B2-8AF8-4714-9E50-164876C22B2E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NSCC must do recruit training before POLA</a:t>
          </a:r>
        </a:p>
      </dsp:txBody>
      <dsp:txXfrm>
        <a:off x="7411643" y="2452790"/>
        <a:ext cx="3233964" cy="13719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934F7-BA86-430C-AB03-243E47FFC317}">
      <dsp:nvSpPr>
        <dsp:cNvPr id="0" name=""/>
        <dsp:cNvSpPr/>
      </dsp:nvSpPr>
      <dsp:spPr>
        <a:xfrm>
          <a:off x="3040" y="801093"/>
          <a:ext cx="2170958" cy="1378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775D4-E7DB-4DDD-B598-46F0ADD47C16}">
      <dsp:nvSpPr>
        <dsp:cNvPr id="0" name=""/>
        <dsp:cNvSpPr/>
      </dsp:nvSpPr>
      <dsp:spPr>
        <a:xfrm>
          <a:off x="244258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Month</a:t>
          </a:r>
        </a:p>
      </dsp:txBody>
      <dsp:txXfrm>
        <a:off x="284635" y="1070626"/>
        <a:ext cx="2090204" cy="1297804"/>
      </dsp:txXfrm>
    </dsp:sp>
    <dsp:sp modelId="{232B7A48-59D3-42A8-AA78-725325AF2D3F}">
      <dsp:nvSpPr>
        <dsp:cNvPr id="0" name=""/>
        <dsp:cNvSpPr/>
      </dsp:nvSpPr>
      <dsp:spPr>
        <a:xfrm>
          <a:off x="2656434" y="801093"/>
          <a:ext cx="2170958" cy="1378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5EF5B-7FA3-482F-AB37-17AA44DBC539}">
      <dsp:nvSpPr>
        <dsp:cNvPr id="0" name=""/>
        <dsp:cNvSpPr/>
      </dsp:nvSpPr>
      <dsp:spPr>
        <a:xfrm>
          <a:off x="2897652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Interest / Category</a:t>
          </a:r>
        </a:p>
      </dsp:txBody>
      <dsp:txXfrm>
        <a:off x="2938029" y="1070626"/>
        <a:ext cx="2090204" cy="1297804"/>
      </dsp:txXfrm>
    </dsp:sp>
    <dsp:sp modelId="{A169306F-9DDE-4434-92A0-838B85BE96A7}">
      <dsp:nvSpPr>
        <dsp:cNvPr id="0" name=""/>
        <dsp:cNvSpPr/>
      </dsp:nvSpPr>
      <dsp:spPr>
        <a:xfrm>
          <a:off x="5309828" y="801093"/>
          <a:ext cx="2170958" cy="1378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63E1F-273E-48EF-B963-04985CDD4E7B}">
      <dsp:nvSpPr>
        <dsp:cNvPr id="0" name=""/>
        <dsp:cNvSpPr/>
      </dsp:nvSpPr>
      <dsp:spPr>
        <a:xfrm>
          <a:off x="5551046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State</a:t>
          </a:r>
        </a:p>
      </dsp:txBody>
      <dsp:txXfrm>
        <a:off x="5591423" y="1070626"/>
        <a:ext cx="2090204" cy="1297804"/>
      </dsp:txXfrm>
    </dsp:sp>
    <dsp:sp modelId="{89C28BCA-F050-4974-8099-54FF1D608C7E}">
      <dsp:nvSpPr>
        <dsp:cNvPr id="0" name=""/>
        <dsp:cNvSpPr/>
      </dsp:nvSpPr>
      <dsp:spPr>
        <a:xfrm>
          <a:off x="7963222" y="801093"/>
          <a:ext cx="2170958" cy="1378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7C69D-0A47-4881-87A8-903649FB6426}">
      <dsp:nvSpPr>
        <dsp:cNvPr id="0" name=""/>
        <dsp:cNvSpPr/>
      </dsp:nvSpPr>
      <dsp:spPr>
        <a:xfrm>
          <a:off x="8204440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Date</a:t>
          </a:r>
        </a:p>
      </dsp:txBody>
      <dsp:txXfrm>
        <a:off x="8244817" y="1070626"/>
        <a:ext cx="2090204" cy="12978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D5B14-F173-4FBC-9F45-0797F3E8F447}">
      <dsp:nvSpPr>
        <dsp:cNvPr id="0" name=""/>
        <dsp:cNvSpPr/>
      </dsp:nvSpPr>
      <dsp:spPr>
        <a:xfrm>
          <a:off x="880554" y="616921"/>
          <a:ext cx="711914" cy="7119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7E0D9-2E99-4E2D-8559-D1B796007573}">
      <dsp:nvSpPr>
        <dsp:cNvPr id="0" name=""/>
        <dsp:cNvSpPr/>
      </dsp:nvSpPr>
      <dsp:spPr>
        <a:xfrm>
          <a:off x="445496" y="1647569"/>
          <a:ext cx="1582031" cy="810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Ensure your PRT is active and all medical documents are up to date. If not, you may miss the opportunity.</a:t>
          </a:r>
        </a:p>
      </dsp:txBody>
      <dsp:txXfrm>
        <a:off x="445496" y="1647569"/>
        <a:ext cx="1582031" cy="810791"/>
      </dsp:txXfrm>
    </dsp:sp>
    <dsp:sp modelId="{CBB3BD83-376C-4049-AB6B-873FE7C8DE42}">
      <dsp:nvSpPr>
        <dsp:cNvPr id="0" name=""/>
        <dsp:cNvSpPr/>
      </dsp:nvSpPr>
      <dsp:spPr>
        <a:xfrm>
          <a:off x="2739441" y="616921"/>
          <a:ext cx="711914" cy="7119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1D1CB8-7942-4D40-93B5-0CCED88CFC0C}">
      <dsp:nvSpPr>
        <dsp:cNvPr id="0" name=""/>
        <dsp:cNvSpPr/>
      </dsp:nvSpPr>
      <dsp:spPr>
        <a:xfrm>
          <a:off x="2304382" y="1647569"/>
          <a:ext cx="1582031" cy="810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Remember Cadets across the country are applying for the same trainings and space is limited (some more than others SCUBA, firefighting, and aviation)</a:t>
          </a:r>
        </a:p>
      </dsp:txBody>
      <dsp:txXfrm>
        <a:off x="2304382" y="1647569"/>
        <a:ext cx="1582031" cy="810791"/>
      </dsp:txXfrm>
    </dsp:sp>
    <dsp:sp modelId="{490222A6-0C19-4670-A6C9-7489F8BE86CE}">
      <dsp:nvSpPr>
        <dsp:cNvPr id="0" name=""/>
        <dsp:cNvSpPr/>
      </dsp:nvSpPr>
      <dsp:spPr>
        <a:xfrm>
          <a:off x="4598328" y="616921"/>
          <a:ext cx="711914" cy="7119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A4B5A-7989-4F17-AE62-37DA9FCEA07F}">
      <dsp:nvSpPr>
        <dsp:cNvPr id="0" name=""/>
        <dsp:cNvSpPr/>
      </dsp:nvSpPr>
      <dsp:spPr>
        <a:xfrm>
          <a:off x="4163269" y="1647569"/>
          <a:ext cx="1582031" cy="810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X O may want to be notified if you have applied. If planning on attending a training, ask the X O at drill how they want to be notified. </a:t>
          </a:r>
        </a:p>
      </dsp:txBody>
      <dsp:txXfrm>
        <a:off x="4163269" y="1647569"/>
        <a:ext cx="1582031" cy="810791"/>
      </dsp:txXfrm>
    </dsp:sp>
    <dsp:sp modelId="{EA0835AA-9A51-49EA-9B29-846A553CC52C}">
      <dsp:nvSpPr>
        <dsp:cNvPr id="0" name=""/>
        <dsp:cNvSpPr/>
      </dsp:nvSpPr>
      <dsp:spPr>
        <a:xfrm>
          <a:off x="6457214" y="616921"/>
          <a:ext cx="711914" cy="7119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CBC6D-D176-461A-A386-F769745DAE7E}">
      <dsp:nvSpPr>
        <dsp:cNvPr id="0" name=""/>
        <dsp:cNvSpPr/>
      </dsp:nvSpPr>
      <dsp:spPr>
        <a:xfrm>
          <a:off x="6022156" y="1647569"/>
          <a:ext cx="1582031" cy="810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Once applied you will receive information regarding acceptance (not immediately). </a:t>
          </a:r>
        </a:p>
      </dsp:txBody>
      <dsp:txXfrm>
        <a:off x="6022156" y="1647569"/>
        <a:ext cx="1582031" cy="810791"/>
      </dsp:txXfrm>
    </dsp:sp>
    <dsp:sp modelId="{5A36A62A-D035-414D-8FB4-13F0A1EE67B1}">
      <dsp:nvSpPr>
        <dsp:cNvPr id="0" name=""/>
        <dsp:cNvSpPr/>
      </dsp:nvSpPr>
      <dsp:spPr>
        <a:xfrm>
          <a:off x="8316101" y="616921"/>
          <a:ext cx="711914" cy="7119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5AD28-5792-4FCC-A128-717501ED0E01}">
      <dsp:nvSpPr>
        <dsp:cNvPr id="0" name=""/>
        <dsp:cNvSpPr/>
      </dsp:nvSpPr>
      <dsp:spPr>
        <a:xfrm>
          <a:off x="7881042" y="1647569"/>
          <a:ext cx="1582031" cy="810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 accepting location is the one that completes this. Mass Bay has no control over this. However, if concerns or a period of time passes, reach out to administration. </a:t>
          </a:r>
        </a:p>
      </dsp:txBody>
      <dsp:txXfrm>
        <a:off x="7881042" y="1647569"/>
        <a:ext cx="1582031" cy="810791"/>
      </dsp:txXfrm>
    </dsp:sp>
    <dsp:sp modelId="{7CC5853C-FDD6-4EA5-86A1-022A8D07DF2D}">
      <dsp:nvSpPr>
        <dsp:cNvPr id="0" name=""/>
        <dsp:cNvSpPr/>
      </dsp:nvSpPr>
      <dsp:spPr>
        <a:xfrm>
          <a:off x="10174988" y="616921"/>
          <a:ext cx="711914" cy="7119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E6C01-F24B-4465-972F-C8301CC6031A}">
      <dsp:nvSpPr>
        <dsp:cNvPr id="0" name=""/>
        <dsp:cNvSpPr/>
      </dsp:nvSpPr>
      <dsp:spPr>
        <a:xfrm>
          <a:off x="9739929" y="1647569"/>
          <a:ext cx="1582031" cy="810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If accepted pay your fee (start at $350.00) this includes food &amp; lodging. Scuba is one that costs more.</a:t>
          </a:r>
        </a:p>
      </dsp:txBody>
      <dsp:txXfrm>
        <a:off x="9739929" y="1647569"/>
        <a:ext cx="1582031" cy="810791"/>
      </dsp:txXfrm>
    </dsp:sp>
    <dsp:sp modelId="{FFB84A49-AFB3-4DE3-9B46-DF7EDFA7F222}">
      <dsp:nvSpPr>
        <dsp:cNvPr id="0" name=""/>
        <dsp:cNvSpPr/>
      </dsp:nvSpPr>
      <dsp:spPr>
        <a:xfrm>
          <a:off x="4598328" y="2853867"/>
          <a:ext cx="711914" cy="71191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33471-97F4-4E4E-A467-4FCD10EF5276}">
      <dsp:nvSpPr>
        <dsp:cNvPr id="0" name=""/>
        <dsp:cNvSpPr/>
      </dsp:nvSpPr>
      <dsp:spPr>
        <a:xfrm>
          <a:off x="4163269" y="3884515"/>
          <a:ext cx="1582031" cy="810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Travel expense is additional</a:t>
          </a:r>
        </a:p>
      </dsp:txBody>
      <dsp:txXfrm>
        <a:off x="4163269" y="3884515"/>
        <a:ext cx="1582031" cy="810791"/>
      </dsp:txXfrm>
    </dsp:sp>
    <dsp:sp modelId="{0301CD60-F9E8-4AF9-9BA7-430048428891}">
      <dsp:nvSpPr>
        <dsp:cNvPr id="0" name=""/>
        <dsp:cNvSpPr/>
      </dsp:nvSpPr>
      <dsp:spPr>
        <a:xfrm>
          <a:off x="6457214" y="2853867"/>
          <a:ext cx="711914" cy="71191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1A782-D2BC-4CC6-91F2-9E13E7043A06}">
      <dsp:nvSpPr>
        <dsp:cNvPr id="0" name=""/>
        <dsp:cNvSpPr/>
      </dsp:nvSpPr>
      <dsp:spPr>
        <a:xfrm>
          <a:off x="6022156" y="3884515"/>
          <a:ext cx="1582031" cy="810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Gather your Seabag list and obtain necessary items </a:t>
          </a:r>
        </a:p>
      </dsp:txBody>
      <dsp:txXfrm>
        <a:off x="6022156" y="3884515"/>
        <a:ext cx="1582031" cy="810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0C7E-065E-7363-36F5-E3F61735C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84489-140D-3D2A-5303-54D76F4CB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9E8DC-9E9D-A514-6589-A13B2DB89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C1D69-AF01-D5B4-72C7-68E7E8AF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5A419-B856-DC65-9268-C5842C4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1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0E32-96A4-D6AA-87B3-2A961BD0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DD960-3866-EC60-2AFA-A4784AB67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4FE44-9FDA-BF7A-37A1-F45703A7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1DCF6-6DA5-4E1A-CB07-342209C3C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75ED4-D4F5-AE1C-44A8-D6E54DA9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B181BA-C733-0343-3EF4-3A28B81C87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8FE2B-3C87-38B2-F249-9378E1A84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49268-2EED-6A7E-CA9B-AA84A3A1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95BD5-C195-7DA9-0007-F80D7081A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2235-9805-283B-E5FC-FF09331B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1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EC61-3348-9640-A950-FC5CA788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3059F-DCAE-E59A-89B0-75909BBFD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948DB-77E5-C577-7786-77D8BD78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9A266-1D0C-1029-C0AA-C6320172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03A9F-8561-B02A-F4D5-AFC7F37B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6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D7D5C-495F-6EF3-8533-1B761950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24844-E337-514E-8449-D0C656CF0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6312-BD17-B586-7B6C-113DEE09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B6DAC-53AE-1089-EF06-5CE60C09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8CF1-3D2D-1D35-5AFE-DDA7F220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1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4D3CD-6A16-E80A-D64F-81AD65C43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408F1-6416-568F-3E9E-3ABFEE711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DFBFA-EDDA-C399-9165-BA1EE2B31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1AB33-D238-F286-2C73-4C7C862E8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08F8D-1D5C-5BE1-0723-2F97CE98B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C61F9-E64E-3799-52E6-6B9C9425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1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81A2-8CE7-8496-AC0D-743EECB5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60D87-5753-3C06-DEE8-A3BF290BD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BA500-B979-41A0-D544-9F12EF756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581E0-4D8B-9D49-A26B-5B8A56D2E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00E6D9-452D-E074-60C6-40F2AC60F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7F05D-56B3-3430-F4A8-17EFAB8F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88834-F8DB-79E5-5E94-4F2C9500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069910-46BF-3BEC-6BDC-0C5F7C77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9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E687-3767-68D1-BA29-2E6E4833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7ED2C3-1C3F-8B36-D434-F29E2605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1C45F-5B89-31AA-0919-714877E4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E4E2C-23FB-ABFF-F787-916A5AF5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78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E1149-D856-47BC-847C-993B9F6C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23D9C-DCAE-9845-5D01-CE7841C9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2834B-69BF-D5C0-B8BA-7AD6C973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6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01E3-BE44-607C-5439-09F9EB6C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11A21-1600-FA66-C716-1CDE4CE9C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FE6EE-3E96-68A9-1514-78D5A82C7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6EE14-1658-5CDB-B81A-57879A1F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EFDFD-FAD2-E8EF-F4A1-36857D1A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D727E-01AC-C922-8583-39EC8FFC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8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FE00-9468-776D-EB83-2D62C463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46D24-99A2-3725-FC49-472D08AA59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B5059-1C2F-8242-A1BF-FFA61C18A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DA1CC-E20D-0D04-8368-7264B88BE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DF825-725C-6CE8-7EEC-ED315272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5E5B2-2A43-4BBF-2BD6-FF81DB2F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35E205-FD3C-2F63-47A5-A91EAA59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C6974-28E8-4C13-0E62-21BD08128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15BF-393F-75AF-3C7F-25FDB300C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301DC4-ADF6-4BC0-8FB4-26931FB3642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BC5E2-5AB7-F190-41F6-57AEDE72D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9B19D-6AA4-20AF-0618-801BE830C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96634D-F87D-498B-9D7D-A0723F96B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2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2DADF-DBF3-2DC9-C779-672529B51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683"/>
            <a:ext cx="9144000" cy="2551829"/>
          </a:xfrm>
        </p:spPr>
        <p:txBody>
          <a:bodyPr anchor="ctr">
            <a:normAutofit/>
          </a:bodyPr>
          <a:lstStyle/>
          <a:p>
            <a:r>
              <a:rPr lang="en-US" sz="6600"/>
              <a:t>Sea Cadets Trainings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A3EF2-D0AE-37C8-D21B-17681D375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60469"/>
            <a:ext cx="9144000" cy="1182135"/>
          </a:xfrm>
        </p:spPr>
        <p:txBody>
          <a:bodyPr anchor="ctr">
            <a:normAutofit/>
          </a:bodyPr>
          <a:lstStyle/>
          <a:p>
            <a:r>
              <a:rPr lang="en-US" sz="2800"/>
              <a:t>Florence Holmes</a:t>
            </a:r>
          </a:p>
        </p:txBody>
      </p:sp>
    </p:spTree>
    <p:extLst>
      <p:ext uri="{BB962C8B-B14F-4D97-AF65-F5344CB8AC3E}">
        <p14:creationId xmlns:p14="http://schemas.microsoft.com/office/powerpoint/2010/main" val="2587946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B0D71-BE3D-D803-46D4-428B774F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87B83E-E4DC-C2DF-9B1F-6DD979E79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2091743"/>
            <a:ext cx="5536001" cy="26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8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D2B3C4-DDF3-937D-CB0F-D474C958C7D7}"/>
              </a:ext>
            </a:extLst>
          </p:cNvPr>
          <p:cNvSpPr txBox="1"/>
          <p:nvPr/>
        </p:nvSpPr>
        <p:spPr>
          <a:xfrm>
            <a:off x="638882" y="3577456"/>
            <a:ext cx="10909640" cy="16878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Click on the </a:t>
            </a:r>
            <a:r>
              <a:rPr lang="en-US" sz="560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DETAILS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for training information &amp; eligibility 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879CFAA-BC59-D4A2-16B1-955826CB2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110" y="591670"/>
            <a:ext cx="5803183" cy="2742004"/>
          </a:xfrm>
          <a:prstGeom prst="rect">
            <a:avLst/>
          </a:pr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3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7D295-6C50-68B6-0F8C-8D5DBB25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Training Information in the details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2E814-8EAF-8C0D-F4CD-A757E17580CF}"/>
              </a:ext>
            </a:extLst>
          </p:cNvPr>
          <p:cNvSpPr txBox="1"/>
          <p:nvPr/>
        </p:nvSpPr>
        <p:spPr>
          <a:xfrm>
            <a:off x="793660" y="2599509"/>
            <a:ext cx="10143668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/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Capacity of cadets, staff, and escort officers   male / female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Military physical academic demanding &amp; stem related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Training attachments to view and complete ********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Advancement credits / Ribbon received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Event descriptions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Lodging info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Travel info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Training requirements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Payment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Eligibilit</a:t>
            </a:r>
            <a:r>
              <a:rPr lang="en-US" sz="1300"/>
              <a:t>y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Apply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767771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9D7BE-8829-1845-6335-96444DB72692}"/>
              </a:ext>
            </a:extLst>
          </p:cNvPr>
          <p:cNvSpPr txBox="1"/>
          <p:nvPr/>
        </p:nvSpPr>
        <p:spPr>
          <a:xfrm>
            <a:off x="957943" y="460539"/>
            <a:ext cx="1065711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effectLst/>
              </a:rPr>
              <a:t>Click " Apply " at the bottom of the details. If you meet the eligibility requirements, </a:t>
            </a:r>
          </a:p>
          <a:p>
            <a:pPr algn="ctr">
              <a:spcAft>
                <a:spcPts val="600"/>
              </a:spcAft>
            </a:pPr>
            <a:r>
              <a:rPr lang="en-US">
                <a:effectLst/>
              </a:rPr>
              <a:t>you will see the word "apply." ONLY apply if you are attending.</a:t>
            </a:r>
          </a:p>
        </p:txBody>
      </p:sp>
      <p:graphicFrame>
        <p:nvGraphicFramePr>
          <p:cNvPr id="8" name="TextBox 1">
            <a:extLst>
              <a:ext uri="{FF2B5EF4-FFF2-40B4-BE49-F238E27FC236}">
                <a16:creationId xmlns:a16="http://schemas.microsoft.com/office/drawing/2014/main" id="{BE602B3F-F116-FCB6-2774-0E5C7E8DDD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9392076"/>
              </p:ext>
            </p:extLst>
          </p:nvPr>
        </p:nvGraphicFramePr>
        <p:xfrm>
          <a:off x="217714" y="1338943"/>
          <a:ext cx="11767457" cy="531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3158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4E8D0-1E4E-74F6-47AC-95203E83A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582" y="2127922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Notify the XO or CO if you see a comment that prevents you from applying if you think there is an error.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80214-B9F3-93C8-8699-C469DEA22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17" t="2479" r="3093" b="-2003"/>
          <a:stretch>
            <a:fillRect/>
          </a:stretch>
        </p:blipFill>
        <p:spPr>
          <a:xfrm>
            <a:off x="5922492" y="1669623"/>
            <a:ext cx="5536001" cy="34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78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8040D-EB34-9884-3749-9E7D13236737}"/>
              </a:ext>
            </a:extLst>
          </p:cNvPr>
          <p:cNvSpPr txBox="1"/>
          <p:nvPr/>
        </p:nvSpPr>
        <p:spPr>
          <a:xfrm>
            <a:off x="6574587" y="2928889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9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9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If questions arise, cadets should send an email to their LPO or  to administration. </a:t>
            </a:r>
          </a:p>
        </p:txBody>
      </p:sp>
      <p:pic>
        <p:nvPicPr>
          <p:cNvPr id="20" name="Graphic 19" descr="Email">
            <a:extLst>
              <a:ext uri="{FF2B5EF4-FFF2-40B4-BE49-F238E27FC236}">
                <a16:creationId xmlns:a16="http://schemas.microsoft.com/office/drawing/2014/main" id="{BB1BF2C2-4B50-7A58-55A4-1EF005357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15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3A217D-B980-8AD8-8860-33030C1FEF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37" b="2971"/>
          <a:stretch>
            <a:fillRect/>
          </a:stretch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6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CF120-C648-27AB-CA5B-8FA7635AC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you need to do to become eligible</a:t>
            </a:r>
          </a:p>
        </p:txBody>
      </p:sp>
      <p:graphicFrame>
        <p:nvGraphicFramePr>
          <p:cNvPr id="25" name="TextBox 22">
            <a:extLst>
              <a:ext uri="{FF2B5EF4-FFF2-40B4-BE49-F238E27FC236}">
                <a16:creationId xmlns:a16="http://schemas.microsoft.com/office/drawing/2014/main" id="{8922DBED-E4B0-7C96-00C1-E37D037207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5912277"/>
              </p:ext>
            </p:extLst>
          </p:nvPr>
        </p:nvGraphicFramePr>
        <p:xfrm>
          <a:off x="6291923" y="1239927"/>
          <a:ext cx="4971824" cy="4680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3520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A1593BEB-3DBF-702E-40E5-B08D2AC3D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17632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86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 of a ship's wheel&#10;&#10;AI-generated content may be incorrect.">
            <a:extLst>
              <a:ext uri="{FF2B5EF4-FFF2-40B4-BE49-F238E27FC236}">
                <a16:creationId xmlns:a16="http://schemas.microsoft.com/office/drawing/2014/main" id="{BECAA760-AF90-56F0-5BA4-87DB68CA49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04"/>
          <a:stretch>
            <a:fillRect/>
          </a:stretch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86346255-FA12-378B-68A8-8A680C1CA407}"/>
              </a:ext>
            </a:extLst>
          </p:cNvPr>
          <p:cNvSpPr/>
          <p:nvPr/>
        </p:nvSpPr>
        <p:spPr>
          <a:xfrm>
            <a:off x="5853683" y="46536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1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42475-FA8B-0E6A-B253-8B36A5EC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349"/>
          <a:stretch>
            <a:fillRect/>
          </a:stretch>
        </p:blipFill>
        <p:spPr>
          <a:xfrm>
            <a:off x="959205" y="364143"/>
            <a:ext cx="10369645" cy="38159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E64A4-B832-871F-5E12-0EAA4A0CF96A}"/>
              </a:ext>
            </a:extLst>
          </p:cNvPr>
          <p:cNvSpPr txBox="1"/>
          <p:nvPr/>
        </p:nvSpPr>
        <p:spPr>
          <a:xfrm>
            <a:off x="5162719" y="4883544"/>
            <a:ext cx="6586915" cy="1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There are approximately 300 trainings during the summer, 70 during the winter, and additional during other vacations</a:t>
            </a:r>
          </a:p>
        </p:txBody>
      </p:sp>
    </p:spTree>
    <p:extLst>
      <p:ext uri="{BB962C8B-B14F-4D97-AF65-F5344CB8AC3E}">
        <p14:creationId xmlns:p14="http://schemas.microsoft.com/office/powerpoint/2010/main" val="1699560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0F6CA-577A-236C-F905-250700C0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Find a training by: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2FEEED7C-8D69-4084-1CC9-E2F1908166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453183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181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87191-994A-4DE3-1CB0-350C59BD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Interest / Category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1057F-E86C-266A-608A-66F495101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918743"/>
            <a:ext cx="5536001" cy="2961760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647F69CE-4DA2-887E-AF17-CFDA411B52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42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9B5615-F862-B21E-7D3D-9EE0247A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Month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356FC6-49BA-30FF-F0BE-7410AFDD1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2126343"/>
            <a:ext cx="5536001" cy="254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01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</Words>
  <Application>Microsoft Office PowerPoint</Application>
  <PresentationFormat>Widescreen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Office Theme</vt:lpstr>
      <vt:lpstr>Sea Cadets Trainings</vt:lpstr>
      <vt:lpstr>PowerPoint Presentation</vt:lpstr>
      <vt:lpstr>What you need to do to become eligible</vt:lpstr>
      <vt:lpstr>PowerPoint Presentation</vt:lpstr>
      <vt:lpstr>PowerPoint Presentation</vt:lpstr>
      <vt:lpstr>PowerPoint Presentation</vt:lpstr>
      <vt:lpstr>Find a training by:</vt:lpstr>
      <vt:lpstr>Interest / Category</vt:lpstr>
      <vt:lpstr>Month</vt:lpstr>
      <vt:lpstr>State</vt:lpstr>
      <vt:lpstr>PowerPoint Presentation</vt:lpstr>
      <vt:lpstr>Training Information in the details</vt:lpstr>
      <vt:lpstr>PowerPoint Presentation</vt:lpstr>
      <vt:lpstr>Notify the XO or CO if you see a comment that prevents you from applying if you think there is an error.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holmes</dc:creator>
  <cp:lastModifiedBy>florence holmes</cp:lastModifiedBy>
  <cp:revision>1</cp:revision>
  <dcterms:created xsi:type="dcterms:W3CDTF">2025-12-29T22:51:28Z</dcterms:created>
  <dcterms:modified xsi:type="dcterms:W3CDTF">2026-01-06T03:20:57Z</dcterms:modified>
</cp:coreProperties>
</file>